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9" r:id="rId1"/>
  </p:sldMasterIdLst>
  <p:notesMasterIdLst>
    <p:notesMasterId r:id="rId16"/>
  </p:notesMasterIdLst>
  <p:sldIdLst>
    <p:sldId id="261" r:id="rId2"/>
    <p:sldId id="273" r:id="rId3"/>
    <p:sldId id="262" r:id="rId4"/>
    <p:sldId id="257" r:id="rId5"/>
    <p:sldId id="263" r:id="rId6"/>
    <p:sldId id="270" r:id="rId7"/>
    <p:sldId id="264" r:id="rId8"/>
    <p:sldId id="271" r:id="rId9"/>
    <p:sldId id="267" r:id="rId10"/>
    <p:sldId id="274" r:id="rId11"/>
    <p:sldId id="272" r:id="rId12"/>
    <p:sldId id="268" r:id="rId13"/>
    <p:sldId id="275" r:id="rId14"/>
    <p:sldId id="269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161" d="100"/>
          <a:sy n="161" d="100"/>
        </p:scale>
        <p:origin x="426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6D6F68B-4F7D-41FF-A9AC-156123EC2177}" type="doc">
      <dgm:prSet loTypeId="urn:microsoft.com/office/officeart/2005/8/layout/pyramid4" loCatId="relationship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GB"/>
        </a:p>
      </dgm:t>
    </dgm:pt>
    <dgm:pt modelId="{0781F9DE-1060-4EF7-848C-B22FBB757C94}">
      <dgm:prSet phldrT="[Text]" custT="1"/>
      <dgm:spPr/>
      <dgm:t>
        <a:bodyPr/>
        <a:lstStyle/>
        <a:p>
          <a:r>
            <a:rPr lang="en-GB" sz="3600" dirty="0">
              <a:latin typeface="SassoonPrimaryInfant" pitchFamily="2" charset="0"/>
            </a:rPr>
            <a:t>Phonics - blending</a:t>
          </a:r>
        </a:p>
      </dgm:t>
    </dgm:pt>
    <dgm:pt modelId="{B2B23D36-A044-4288-AEBE-ECCA5F6A9673}" type="parTrans" cxnId="{5DB3DA3D-F6AA-49E6-999C-C54B4B8BD511}">
      <dgm:prSet/>
      <dgm:spPr/>
      <dgm:t>
        <a:bodyPr/>
        <a:lstStyle/>
        <a:p>
          <a:endParaRPr lang="en-GB"/>
        </a:p>
      </dgm:t>
    </dgm:pt>
    <dgm:pt modelId="{BADD7811-BDEF-47EB-9AD3-97D6CFC582E5}" type="sibTrans" cxnId="{5DB3DA3D-F6AA-49E6-999C-C54B4B8BD511}">
      <dgm:prSet/>
      <dgm:spPr/>
      <dgm:t>
        <a:bodyPr/>
        <a:lstStyle/>
        <a:p>
          <a:endParaRPr lang="en-GB"/>
        </a:p>
      </dgm:t>
    </dgm:pt>
    <dgm:pt modelId="{32C30FD6-6243-437B-A05B-8899DE9C29D0}">
      <dgm:prSet phldrT="[Text]" custT="1"/>
      <dgm:spPr/>
      <dgm:t>
        <a:bodyPr/>
        <a:lstStyle/>
        <a:p>
          <a:r>
            <a:rPr lang="en-GB" sz="2800" dirty="0">
              <a:latin typeface="SassoonPrimaryInfant" pitchFamily="2" charset="0"/>
            </a:rPr>
            <a:t>Comprehension</a:t>
          </a:r>
        </a:p>
      </dgm:t>
    </dgm:pt>
    <dgm:pt modelId="{4DB9FB20-58F8-4EC7-8305-3A3F1B496B8A}" type="parTrans" cxnId="{E70BBCEB-ED76-4C5E-8816-7F73B27B74D8}">
      <dgm:prSet/>
      <dgm:spPr/>
      <dgm:t>
        <a:bodyPr/>
        <a:lstStyle/>
        <a:p>
          <a:endParaRPr lang="en-GB"/>
        </a:p>
      </dgm:t>
    </dgm:pt>
    <dgm:pt modelId="{AC5E0BAB-95A6-4028-9EF3-6F0A68190C8B}" type="sibTrans" cxnId="{E70BBCEB-ED76-4C5E-8816-7F73B27B74D8}">
      <dgm:prSet/>
      <dgm:spPr/>
      <dgm:t>
        <a:bodyPr/>
        <a:lstStyle/>
        <a:p>
          <a:endParaRPr lang="en-GB"/>
        </a:p>
      </dgm:t>
    </dgm:pt>
    <dgm:pt modelId="{10FFB938-D201-4335-88EB-D41D3D2DD9AF}">
      <dgm:prSet phldrT="[Text]" custT="1"/>
      <dgm:spPr/>
      <dgm:t>
        <a:bodyPr/>
        <a:lstStyle/>
        <a:p>
          <a:r>
            <a:rPr lang="en-GB" sz="3600" b="1" dirty="0">
              <a:latin typeface="SassoonPrimaryInfant" pitchFamily="2" charset="0"/>
            </a:rPr>
            <a:t>Reading</a:t>
          </a:r>
        </a:p>
      </dgm:t>
    </dgm:pt>
    <dgm:pt modelId="{2223CCBC-BF09-4184-933E-6B839093C1FE}" type="parTrans" cxnId="{CFFAD17E-138B-449B-B440-7A0D6C0BF315}">
      <dgm:prSet/>
      <dgm:spPr/>
      <dgm:t>
        <a:bodyPr/>
        <a:lstStyle/>
        <a:p>
          <a:endParaRPr lang="en-GB"/>
        </a:p>
      </dgm:t>
    </dgm:pt>
    <dgm:pt modelId="{495AA935-E5BC-4666-88D1-ED039174FA74}" type="sibTrans" cxnId="{CFFAD17E-138B-449B-B440-7A0D6C0BF315}">
      <dgm:prSet/>
      <dgm:spPr/>
      <dgm:t>
        <a:bodyPr/>
        <a:lstStyle/>
        <a:p>
          <a:endParaRPr lang="en-GB"/>
        </a:p>
      </dgm:t>
    </dgm:pt>
    <dgm:pt modelId="{05381331-BADF-4A39-812C-D032E10D379A}">
      <dgm:prSet custT="1"/>
      <dgm:spPr/>
      <dgm:t>
        <a:bodyPr/>
        <a:lstStyle/>
        <a:p>
          <a:r>
            <a:rPr lang="en-GB" sz="2800" dirty="0">
              <a:latin typeface="SassoonPrimaryInfant" pitchFamily="2" charset="0"/>
            </a:rPr>
            <a:t>Common Exception Words</a:t>
          </a:r>
        </a:p>
      </dgm:t>
    </dgm:pt>
    <dgm:pt modelId="{E1863C36-9C63-42CB-8232-23E5B305DB6D}" type="parTrans" cxnId="{0F86ABD5-BA71-458A-9E57-939208E051E8}">
      <dgm:prSet/>
      <dgm:spPr/>
      <dgm:t>
        <a:bodyPr/>
        <a:lstStyle/>
        <a:p>
          <a:endParaRPr lang="en-GB"/>
        </a:p>
      </dgm:t>
    </dgm:pt>
    <dgm:pt modelId="{0E1D83F8-F2AF-44DD-8EB1-DD58E9B8E941}" type="sibTrans" cxnId="{0F86ABD5-BA71-458A-9E57-939208E051E8}">
      <dgm:prSet/>
      <dgm:spPr/>
      <dgm:t>
        <a:bodyPr/>
        <a:lstStyle/>
        <a:p>
          <a:endParaRPr lang="en-GB"/>
        </a:p>
      </dgm:t>
    </dgm:pt>
    <dgm:pt modelId="{B76DF309-B4BC-4494-985C-689F76D1AB9D}" type="pres">
      <dgm:prSet presAssocID="{F6D6F68B-4F7D-41FF-A9AC-156123EC2177}" presName="compositeShape" presStyleCnt="0">
        <dgm:presLayoutVars>
          <dgm:chMax val="9"/>
          <dgm:dir/>
          <dgm:resizeHandles val="exact"/>
        </dgm:presLayoutVars>
      </dgm:prSet>
      <dgm:spPr/>
    </dgm:pt>
    <dgm:pt modelId="{B29F4B79-9924-4FF2-BA49-F74C1EA21008}" type="pres">
      <dgm:prSet presAssocID="{F6D6F68B-4F7D-41FF-A9AC-156123EC2177}" presName="triangle1" presStyleLbl="node1" presStyleIdx="0" presStyleCnt="4" custScaleX="151185" custLinFactNeighborX="-1439" custLinFactNeighborY="0">
        <dgm:presLayoutVars>
          <dgm:bulletEnabled val="1"/>
        </dgm:presLayoutVars>
      </dgm:prSet>
      <dgm:spPr/>
    </dgm:pt>
    <dgm:pt modelId="{275297E6-A211-4164-8E34-001B961B96D5}" type="pres">
      <dgm:prSet presAssocID="{F6D6F68B-4F7D-41FF-A9AC-156123EC2177}" presName="triangle2" presStyleLbl="node1" presStyleIdx="1" presStyleCnt="4" custScaleX="165762" custLinFactNeighborX="-26123" custLinFactNeighborY="0">
        <dgm:presLayoutVars>
          <dgm:bulletEnabled val="1"/>
        </dgm:presLayoutVars>
      </dgm:prSet>
      <dgm:spPr/>
    </dgm:pt>
    <dgm:pt modelId="{F9101167-78B6-40D3-A47F-FF7823131187}" type="pres">
      <dgm:prSet presAssocID="{F6D6F68B-4F7D-41FF-A9AC-156123EC2177}" presName="triangle3" presStyleLbl="node1" presStyleIdx="2" presStyleCnt="4" custScaleX="152241" custLinFactNeighborY="911">
        <dgm:presLayoutVars>
          <dgm:bulletEnabled val="1"/>
        </dgm:presLayoutVars>
      </dgm:prSet>
      <dgm:spPr/>
    </dgm:pt>
    <dgm:pt modelId="{B49B930B-6748-414F-8BDC-341749268EA1}" type="pres">
      <dgm:prSet presAssocID="{F6D6F68B-4F7D-41FF-A9AC-156123EC2177}" presName="triangle4" presStyleLbl="node1" presStyleIdx="3" presStyleCnt="4" custScaleX="148472" custLinFactNeighborX="23708" custLinFactNeighborY="0">
        <dgm:presLayoutVars>
          <dgm:bulletEnabled val="1"/>
        </dgm:presLayoutVars>
      </dgm:prSet>
      <dgm:spPr/>
    </dgm:pt>
  </dgm:ptLst>
  <dgm:cxnLst>
    <dgm:cxn modelId="{0D8D1E3C-FCF1-4C5D-B52F-DFB80EFDB538}" type="presOf" srcId="{10FFB938-D201-4335-88EB-D41D3D2DD9AF}" destId="{F9101167-78B6-40D3-A47F-FF7823131187}" srcOrd="0" destOrd="0" presId="urn:microsoft.com/office/officeart/2005/8/layout/pyramid4"/>
    <dgm:cxn modelId="{5DB3DA3D-F6AA-49E6-999C-C54B4B8BD511}" srcId="{F6D6F68B-4F7D-41FF-A9AC-156123EC2177}" destId="{0781F9DE-1060-4EF7-848C-B22FBB757C94}" srcOrd="0" destOrd="0" parTransId="{B2B23D36-A044-4288-AEBE-ECCA5F6A9673}" sibTransId="{BADD7811-BDEF-47EB-9AD3-97D6CFC582E5}"/>
    <dgm:cxn modelId="{F12EA25F-FA3E-41CF-BBA7-40303CB1B216}" type="presOf" srcId="{32C30FD6-6243-437B-A05B-8899DE9C29D0}" destId="{275297E6-A211-4164-8E34-001B961B96D5}" srcOrd="0" destOrd="0" presId="urn:microsoft.com/office/officeart/2005/8/layout/pyramid4"/>
    <dgm:cxn modelId="{43B48A49-DEDC-49E6-B500-8C26D8AECD27}" type="presOf" srcId="{0781F9DE-1060-4EF7-848C-B22FBB757C94}" destId="{B29F4B79-9924-4FF2-BA49-F74C1EA21008}" srcOrd="0" destOrd="0" presId="urn:microsoft.com/office/officeart/2005/8/layout/pyramid4"/>
    <dgm:cxn modelId="{CFFAD17E-138B-449B-B440-7A0D6C0BF315}" srcId="{F6D6F68B-4F7D-41FF-A9AC-156123EC2177}" destId="{10FFB938-D201-4335-88EB-D41D3D2DD9AF}" srcOrd="2" destOrd="0" parTransId="{2223CCBC-BF09-4184-933E-6B839093C1FE}" sibTransId="{495AA935-E5BC-4666-88D1-ED039174FA74}"/>
    <dgm:cxn modelId="{F5C270B9-A540-4D05-A69D-3E7941F308E3}" type="presOf" srcId="{05381331-BADF-4A39-812C-D032E10D379A}" destId="{B49B930B-6748-414F-8BDC-341749268EA1}" srcOrd="0" destOrd="0" presId="urn:microsoft.com/office/officeart/2005/8/layout/pyramid4"/>
    <dgm:cxn modelId="{0F86ABD5-BA71-458A-9E57-939208E051E8}" srcId="{F6D6F68B-4F7D-41FF-A9AC-156123EC2177}" destId="{05381331-BADF-4A39-812C-D032E10D379A}" srcOrd="3" destOrd="0" parTransId="{E1863C36-9C63-42CB-8232-23E5B305DB6D}" sibTransId="{0E1D83F8-F2AF-44DD-8EB1-DD58E9B8E941}"/>
    <dgm:cxn modelId="{E70BBCEB-ED76-4C5E-8816-7F73B27B74D8}" srcId="{F6D6F68B-4F7D-41FF-A9AC-156123EC2177}" destId="{32C30FD6-6243-437B-A05B-8899DE9C29D0}" srcOrd="1" destOrd="0" parTransId="{4DB9FB20-58F8-4EC7-8305-3A3F1B496B8A}" sibTransId="{AC5E0BAB-95A6-4028-9EF3-6F0A68190C8B}"/>
    <dgm:cxn modelId="{C6043EFD-5BDA-4135-874D-1B7EF616251C}" type="presOf" srcId="{F6D6F68B-4F7D-41FF-A9AC-156123EC2177}" destId="{B76DF309-B4BC-4494-985C-689F76D1AB9D}" srcOrd="0" destOrd="0" presId="urn:microsoft.com/office/officeart/2005/8/layout/pyramid4"/>
    <dgm:cxn modelId="{A06E09B0-4AAE-4A4B-B1D2-C596EB6F9CC5}" type="presParOf" srcId="{B76DF309-B4BC-4494-985C-689F76D1AB9D}" destId="{B29F4B79-9924-4FF2-BA49-F74C1EA21008}" srcOrd="0" destOrd="0" presId="urn:microsoft.com/office/officeart/2005/8/layout/pyramid4"/>
    <dgm:cxn modelId="{C7D91A46-CCC7-49C4-91D5-9FB30045ACBE}" type="presParOf" srcId="{B76DF309-B4BC-4494-985C-689F76D1AB9D}" destId="{275297E6-A211-4164-8E34-001B961B96D5}" srcOrd="1" destOrd="0" presId="urn:microsoft.com/office/officeart/2005/8/layout/pyramid4"/>
    <dgm:cxn modelId="{2BA1F7B8-59B2-4508-A0B5-C65F054F8238}" type="presParOf" srcId="{B76DF309-B4BC-4494-985C-689F76D1AB9D}" destId="{F9101167-78B6-40D3-A47F-FF7823131187}" srcOrd="2" destOrd="0" presId="urn:microsoft.com/office/officeart/2005/8/layout/pyramid4"/>
    <dgm:cxn modelId="{CFF290D6-E4C1-406D-B661-7858F09E8EAF}" type="presParOf" srcId="{B76DF309-B4BC-4494-985C-689F76D1AB9D}" destId="{B49B930B-6748-414F-8BDC-341749268EA1}" srcOrd="3" destOrd="0" presId="urn:microsoft.com/office/officeart/2005/8/layout/pyramid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3FDCC76-1A7E-4E2C-BED8-501A1BCE29E0}" type="doc">
      <dgm:prSet loTypeId="urn:microsoft.com/office/officeart/2011/layout/HexagonRadial" loCatId="cycle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GB"/>
        </a:p>
      </dgm:t>
    </dgm:pt>
    <dgm:pt modelId="{F67032A7-C7E9-4EF2-9DC1-02818A9A6AE4}">
      <dgm:prSet phldrT="[Text]"/>
      <dgm:spPr/>
      <dgm:t>
        <a:bodyPr/>
        <a:lstStyle/>
        <a:p>
          <a:r>
            <a:rPr lang="en-GB" dirty="0"/>
            <a:t>Writing</a:t>
          </a:r>
        </a:p>
      </dgm:t>
    </dgm:pt>
    <dgm:pt modelId="{A1CE9A58-6244-488C-B657-570A89F59908}" type="parTrans" cxnId="{9DF5D284-3BB8-4B62-A4B5-8A16435D23DC}">
      <dgm:prSet/>
      <dgm:spPr/>
      <dgm:t>
        <a:bodyPr/>
        <a:lstStyle/>
        <a:p>
          <a:endParaRPr lang="en-GB"/>
        </a:p>
      </dgm:t>
    </dgm:pt>
    <dgm:pt modelId="{33F264A9-1513-4BD1-8A14-B953E41F356C}" type="sibTrans" cxnId="{9DF5D284-3BB8-4B62-A4B5-8A16435D23DC}">
      <dgm:prSet/>
      <dgm:spPr/>
      <dgm:t>
        <a:bodyPr/>
        <a:lstStyle/>
        <a:p>
          <a:endParaRPr lang="en-GB"/>
        </a:p>
      </dgm:t>
    </dgm:pt>
    <dgm:pt modelId="{95467AC4-4E29-4F63-AC82-6B7937E4A320}">
      <dgm:prSet phldrT="[Text]"/>
      <dgm:spPr/>
      <dgm:t>
        <a:bodyPr/>
        <a:lstStyle/>
        <a:p>
          <a:r>
            <a:rPr lang="en-GB" dirty="0"/>
            <a:t>Phonics -segmenting</a:t>
          </a:r>
        </a:p>
      </dgm:t>
    </dgm:pt>
    <dgm:pt modelId="{4CA2134A-096B-4F0F-A9B3-64E188E1ED0F}" type="parTrans" cxnId="{2D76DCAA-2AEE-4630-846B-720B54E719CE}">
      <dgm:prSet/>
      <dgm:spPr/>
      <dgm:t>
        <a:bodyPr/>
        <a:lstStyle/>
        <a:p>
          <a:endParaRPr lang="en-GB"/>
        </a:p>
      </dgm:t>
    </dgm:pt>
    <dgm:pt modelId="{255635EB-5845-4204-8F59-57C70446A0C3}" type="sibTrans" cxnId="{2D76DCAA-2AEE-4630-846B-720B54E719CE}">
      <dgm:prSet/>
      <dgm:spPr/>
      <dgm:t>
        <a:bodyPr/>
        <a:lstStyle/>
        <a:p>
          <a:endParaRPr lang="en-GB"/>
        </a:p>
      </dgm:t>
    </dgm:pt>
    <dgm:pt modelId="{370CFC7F-3B74-485B-85EE-0854B10A2D85}">
      <dgm:prSet phldrT="[Text]"/>
      <dgm:spPr/>
      <dgm:t>
        <a:bodyPr/>
        <a:lstStyle/>
        <a:p>
          <a:r>
            <a:rPr lang="en-GB" dirty="0"/>
            <a:t>Pencil Grip</a:t>
          </a:r>
        </a:p>
      </dgm:t>
    </dgm:pt>
    <dgm:pt modelId="{B3AA69D5-A1F0-4B42-B215-43E5E12DECEB}" type="parTrans" cxnId="{9C47EE2B-B0D7-420A-A892-4F9AE22CCC29}">
      <dgm:prSet/>
      <dgm:spPr/>
      <dgm:t>
        <a:bodyPr/>
        <a:lstStyle/>
        <a:p>
          <a:endParaRPr lang="en-GB"/>
        </a:p>
      </dgm:t>
    </dgm:pt>
    <dgm:pt modelId="{A0ECD7D9-6D08-42D0-BA90-08DE5DF2C6CC}" type="sibTrans" cxnId="{9C47EE2B-B0D7-420A-A892-4F9AE22CCC29}">
      <dgm:prSet/>
      <dgm:spPr/>
      <dgm:t>
        <a:bodyPr/>
        <a:lstStyle/>
        <a:p>
          <a:endParaRPr lang="en-GB"/>
        </a:p>
      </dgm:t>
    </dgm:pt>
    <dgm:pt modelId="{4C565DB2-12EC-4D47-99E2-1116B11CC16D}">
      <dgm:prSet phldrT="[Text]"/>
      <dgm:spPr/>
      <dgm:t>
        <a:bodyPr/>
        <a:lstStyle/>
        <a:p>
          <a:r>
            <a:rPr lang="en-GB" dirty="0"/>
            <a:t>Letter Formation</a:t>
          </a:r>
        </a:p>
      </dgm:t>
    </dgm:pt>
    <dgm:pt modelId="{C83BFAD6-167F-4242-8A2A-90B6CCDD9B8F}" type="parTrans" cxnId="{7706C421-754E-4ED7-ACC9-B548A4D4A670}">
      <dgm:prSet/>
      <dgm:spPr/>
      <dgm:t>
        <a:bodyPr/>
        <a:lstStyle/>
        <a:p>
          <a:endParaRPr lang="en-GB"/>
        </a:p>
      </dgm:t>
    </dgm:pt>
    <dgm:pt modelId="{41DF8FF7-0E1E-4044-A0D5-06A562A6D589}" type="sibTrans" cxnId="{7706C421-754E-4ED7-ACC9-B548A4D4A670}">
      <dgm:prSet/>
      <dgm:spPr/>
      <dgm:t>
        <a:bodyPr/>
        <a:lstStyle/>
        <a:p>
          <a:endParaRPr lang="en-GB"/>
        </a:p>
      </dgm:t>
    </dgm:pt>
    <dgm:pt modelId="{2BCE0B4E-9160-4405-9DF1-5EC69279DCC7}">
      <dgm:prSet phldrT="[Text]"/>
      <dgm:spPr/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GB" dirty="0"/>
            <a:t>Punctuation</a:t>
          </a:r>
        </a:p>
        <a:p>
          <a:pPr marL="0" lvl="0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dirty="0"/>
        </a:p>
      </dgm:t>
    </dgm:pt>
    <dgm:pt modelId="{97FC32F3-ED21-4827-A961-830BAA245C51}" type="parTrans" cxnId="{54BCF20E-3AB3-4D2E-859A-848ACE5981D2}">
      <dgm:prSet/>
      <dgm:spPr/>
      <dgm:t>
        <a:bodyPr/>
        <a:lstStyle/>
        <a:p>
          <a:endParaRPr lang="en-GB"/>
        </a:p>
      </dgm:t>
    </dgm:pt>
    <dgm:pt modelId="{403F30AF-0535-4CFA-9EC4-EB9C080980FB}" type="sibTrans" cxnId="{54BCF20E-3AB3-4D2E-859A-848ACE5981D2}">
      <dgm:prSet/>
      <dgm:spPr/>
      <dgm:t>
        <a:bodyPr/>
        <a:lstStyle/>
        <a:p>
          <a:endParaRPr lang="en-GB"/>
        </a:p>
      </dgm:t>
    </dgm:pt>
    <dgm:pt modelId="{929C3A51-71EB-420C-92E8-AD8AB1F3AA65}">
      <dgm:prSet phldrT="[Text]"/>
      <dgm:spPr/>
      <dgm:t>
        <a:bodyPr/>
        <a:lstStyle/>
        <a:p>
          <a:r>
            <a:rPr lang="en-GB" dirty="0"/>
            <a:t>Grammar</a:t>
          </a:r>
        </a:p>
      </dgm:t>
    </dgm:pt>
    <dgm:pt modelId="{86F10E9F-0727-4F51-AC75-9D89DC7CFB8E}" type="parTrans" cxnId="{42E5A617-4F66-4CC9-A8A1-026EF270456E}">
      <dgm:prSet/>
      <dgm:spPr/>
      <dgm:t>
        <a:bodyPr/>
        <a:lstStyle/>
        <a:p>
          <a:endParaRPr lang="en-GB"/>
        </a:p>
      </dgm:t>
    </dgm:pt>
    <dgm:pt modelId="{A8CBBF8C-5534-4DF8-8678-C5E1768B3F47}" type="sibTrans" cxnId="{42E5A617-4F66-4CC9-A8A1-026EF270456E}">
      <dgm:prSet/>
      <dgm:spPr/>
      <dgm:t>
        <a:bodyPr/>
        <a:lstStyle/>
        <a:p>
          <a:endParaRPr lang="en-GB"/>
        </a:p>
      </dgm:t>
    </dgm:pt>
    <dgm:pt modelId="{54957F2B-DBDB-4F5C-A3BC-567B9764B467}">
      <dgm:prSet phldrT="[Text]"/>
      <dgm:spPr/>
      <dgm:t>
        <a:bodyPr/>
        <a:lstStyle/>
        <a:p>
          <a:r>
            <a:rPr lang="en-GB" dirty="0"/>
            <a:t>Ideas</a:t>
          </a:r>
        </a:p>
      </dgm:t>
    </dgm:pt>
    <dgm:pt modelId="{E979E766-BC67-4623-9B3D-76CEB191E897}" type="sibTrans" cxnId="{8D303F28-185A-4359-B032-3D61E6310DA6}">
      <dgm:prSet/>
      <dgm:spPr/>
      <dgm:t>
        <a:bodyPr/>
        <a:lstStyle/>
        <a:p>
          <a:endParaRPr lang="en-GB"/>
        </a:p>
      </dgm:t>
    </dgm:pt>
    <dgm:pt modelId="{1DAFABA0-93D7-484D-A203-46644BBCF35B}" type="parTrans" cxnId="{8D303F28-185A-4359-B032-3D61E6310DA6}">
      <dgm:prSet/>
      <dgm:spPr/>
      <dgm:t>
        <a:bodyPr/>
        <a:lstStyle/>
        <a:p>
          <a:endParaRPr lang="en-GB"/>
        </a:p>
      </dgm:t>
    </dgm:pt>
    <dgm:pt modelId="{CD137009-4F15-4388-9A82-72094F6E7749}" type="pres">
      <dgm:prSet presAssocID="{A3FDCC76-1A7E-4E2C-BED8-501A1BCE29E0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</dgm:pt>
    <dgm:pt modelId="{5FE87E69-D920-4E6E-AAA4-0698956DA6DE}" type="pres">
      <dgm:prSet presAssocID="{F67032A7-C7E9-4EF2-9DC1-02818A9A6AE4}" presName="Parent" presStyleLbl="node0" presStyleIdx="0" presStyleCnt="1">
        <dgm:presLayoutVars>
          <dgm:chMax val="6"/>
          <dgm:chPref val="6"/>
        </dgm:presLayoutVars>
      </dgm:prSet>
      <dgm:spPr/>
    </dgm:pt>
    <dgm:pt modelId="{218C1810-F672-441D-ABBD-CBD81908FC0C}" type="pres">
      <dgm:prSet presAssocID="{95467AC4-4E29-4F63-AC82-6B7937E4A320}" presName="Accent1" presStyleCnt="0"/>
      <dgm:spPr/>
    </dgm:pt>
    <dgm:pt modelId="{289D4F74-33F3-4F68-B473-80B8C0257AE9}" type="pres">
      <dgm:prSet presAssocID="{95467AC4-4E29-4F63-AC82-6B7937E4A320}" presName="Accent" presStyleLbl="bgShp" presStyleIdx="0" presStyleCnt="6"/>
      <dgm:spPr/>
    </dgm:pt>
    <dgm:pt modelId="{D0C5E49F-CAD3-4A14-9C61-EE75EC5BD52A}" type="pres">
      <dgm:prSet presAssocID="{95467AC4-4E29-4F63-AC82-6B7937E4A320}" presName="Child1" presStyleLbl="node1" presStyleIdx="0" presStyleCnt="6">
        <dgm:presLayoutVars>
          <dgm:chMax val="0"/>
          <dgm:chPref val="0"/>
          <dgm:bulletEnabled val="1"/>
        </dgm:presLayoutVars>
      </dgm:prSet>
      <dgm:spPr/>
    </dgm:pt>
    <dgm:pt modelId="{39ABD1ED-848B-4358-8804-FEA006714949}" type="pres">
      <dgm:prSet presAssocID="{370CFC7F-3B74-485B-85EE-0854B10A2D85}" presName="Accent2" presStyleCnt="0"/>
      <dgm:spPr/>
    </dgm:pt>
    <dgm:pt modelId="{EDA17DA7-28CB-4168-8ED5-57A073EB486F}" type="pres">
      <dgm:prSet presAssocID="{370CFC7F-3B74-485B-85EE-0854B10A2D85}" presName="Accent" presStyleLbl="bgShp" presStyleIdx="1" presStyleCnt="6"/>
      <dgm:spPr/>
    </dgm:pt>
    <dgm:pt modelId="{CDDA910A-A1AD-4058-9C48-B9BA64FDD977}" type="pres">
      <dgm:prSet presAssocID="{370CFC7F-3B74-485B-85EE-0854B10A2D85}" presName="Child2" presStyleLbl="node1" presStyleIdx="1" presStyleCnt="6">
        <dgm:presLayoutVars>
          <dgm:chMax val="0"/>
          <dgm:chPref val="0"/>
          <dgm:bulletEnabled val="1"/>
        </dgm:presLayoutVars>
      </dgm:prSet>
      <dgm:spPr/>
    </dgm:pt>
    <dgm:pt modelId="{E31348AB-CC18-4374-B4B6-313630AC1EF0}" type="pres">
      <dgm:prSet presAssocID="{4C565DB2-12EC-4D47-99E2-1116B11CC16D}" presName="Accent3" presStyleCnt="0"/>
      <dgm:spPr/>
    </dgm:pt>
    <dgm:pt modelId="{157F085B-ED71-42A6-903F-38FE427BA360}" type="pres">
      <dgm:prSet presAssocID="{4C565DB2-12EC-4D47-99E2-1116B11CC16D}" presName="Accent" presStyleLbl="bgShp" presStyleIdx="2" presStyleCnt="6"/>
      <dgm:spPr/>
    </dgm:pt>
    <dgm:pt modelId="{B3A4D7C5-36FB-499A-9B57-742E680F09B7}" type="pres">
      <dgm:prSet presAssocID="{4C565DB2-12EC-4D47-99E2-1116B11CC16D}" presName="Child3" presStyleLbl="node1" presStyleIdx="2" presStyleCnt="6">
        <dgm:presLayoutVars>
          <dgm:chMax val="0"/>
          <dgm:chPref val="0"/>
          <dgm:bulletEnabled val="1"/>
        </dgm:presLayoutVars>
      </dgm:prSet>
      <dgm:spPr/>
    </dgm:pt>
    <dgm:pt modelId="{0194A6C5-8B1B-4FDB-8B9E-9A3E7FBAFED3}" type="pres">
      <dgm:prSet presAssocID="{54957F2B-DBDB-4F5C-A3BC-567B9764B467}" presName="Accent4" presStyleCnt="0"/>
      <dgm:spPr/>
    </dgm:pt>
    <dgm:pt modelId="{9E06175F-73B5-4E63-975E-1C863737B858}" type="pres">
      <dgm:prSet presAssocID="{54957F2B-DBDB-4F5C-A3BC-567B9764B467}" presName="Accent" presStyleLbl="bgShp" presStyleIdx="3" presStyleCnt="6"/>
      <dgm:spPr/>
    </dgm:pt>
    <dgm:pt modelId="{BD730F2C-2C13-4ACC-B499-48397FD494C2}" type="pres">
      <dgm:prSet presAssocID="{54957F2B-DBDB-4F5C-A3BC-567B9764B467}" presName="Child4" presStyleLbl="node1" presStyleIdx="3" presStyleCnt="6" custLinFactNeighborX="-639" custLinFactNeighborY="-2953">
        <dgm:presLayoutVars>
          <dgm:chMax val="0"/>
          <dgm:chPref val="0"/>
          <dgm:bulletEnabled val="1"/>
        </dgm:presLayoutVars>
      </dgm:prSet>
      <dgm:spPr/>
    </dgm:pt>
    <dgm:pt modelId="{FF87D066-2BB9-4CAC-A0F7-1EC7B26E9A49}" type="pres">
      <dgm:prSet presAssocID="{2BCE0B4E-9160-4405-9DF1-5EC69279DCC7}" presName="Accent5" presStyleCnt="0"/>
      <dgm:spPr/>
    </dgm:pt>
    <dgm:pt modelId="{53DD6F02-B813-48AA-A88C-2863CCD9B4AB}" type="pres">
      <dgm:prSet presAssocID="{2BCE0B4E-9160-4405-9DF1-5EC69279DCC7}" presName="Accent" presStyleLbl="bgShp" presStyleIdx="4" presStyleCnt="6"/>
      <dgm:spPr/>
    </dgm:pt>
    <dgm:pt modelId="{5BA381BC-E2F1-4D7C-B49C-72E56639B42A}" type="pres">
      <dgm:prSet presAssocID="{2BCE0B4E-9160-4405-9DF1-5EC69279DCC7}" presName="Child5" presStyleLbl="node1" presStyleIdx="4" presStyleCnt="6">
        <dgm:presLayoutVars>
          <dgm:chMax val="0"/>
          <dgm:chPref val="0"/>
          <dgm:bulletEnabled val="1"/>
        </dgm:presLayoutVars>
      </dgm:prSet>
      <dgm:spPr/>
    </dgm:pt>
    <dgm:pt modelId="{1D905C86-4F39-42F6-B2D4-EAC3DC90A568}" type="pres">
      <dgm:prSet presAssocID="{929C3A51-71EB-420C-92E8-AD8AB1F3AA65}" presName="Accent6" presStyleCnt="0"/>
      <dgm:spPr/>
    </dgm:pt>
    <dgm:pt modelId="{A71BF7F7-FCC0-4140-81F2-12899631C786}" type="pres">
      <dgm:prSet presAssocID="{929C3A51-71EB-420C-92E8-AD8AB1F3AA65}" presName="Accent" presStyleLbl="bgShp" presStyleIdx="5" presStyleCnt="6"/>
      <dgm:spPr/>
    </dgm:pt>
    <dgm:pt modelId="{C29199C0-8D24-490B-924A-D9FB4D072674}" type="pres">
      <dgm:prSet presAssocID="{929C3A51-71EB-420C-92E8-AD8AB1F3AA65}" presName="Child6" presStyleLbl="node1" presStyleIdx="5" presStyleCnt="6">
        <dgm:presLayoutVars>
          <dgm:chMax val="0"/>
          <dgm:chPref val="0"/>
          <dgm:bulletEnabled val="1"/>
        </dgm:presLayoutVars>
      </dgm:prSet>
      <dgm:spPr/>
    </dgm:pt>
  </dgm:ptLst>
  <dgm:cxnLst>
    <dgm:cxn modelId="{CC7D6B02-3531-4411-963F-0B1FE979972D}" type="presOf" srcId="{929C3A51-71EB-420C-92E8-AD8AB1F3AA65}" destId="{C29199C0-8D24-490B-924A-D9FB4D072674}" srcOrd="0" destOrd="0" presId="urn:microsoft.com/office/officeart/2011/layout/HexagonRadial"/>
    <dgm:cxn modelId="{54BCF20E-3AB3-4D2E-859A-848ACE5981D2}" srcId="{F67032A7-C7E9-4EF2-9DC1-02818A9A6AE4}" destId="{2BCE0B4E-9160-4405-9DF1-5EC69279DCC7}" srcOrd="4" destOrd="0" parTransId="{97FC32F3-ED21-4827-A961-830BAA245C51}" sibTransId="{403F30AF-0535-4CFA-9EC4-EB9C080980FB}"/>
    <dgm:cxn modelId="{42E5A617-4F66-4CC9-A8A1-026EF270456E}" srcId="{F67032A7-C7E9-4EF2-9DC1-02818A9A6AE4}" destId="{929C3A51-71EB-420C-92E8-AD8AB1F3AA65}" srcOrd="5" destOrd="0" parTransId="{86F10E9F-0727-4F51-AC75-9D89DC7CFB8E}" sibTransId="{A8CBBF8C-5534-4DF8-8678-C5E1768B3F47}"/>
    <dgm:cxn modelId="{58ED681B-6CC4-43C9-B142-150B4BD8F5F1}" type="presOf" srcId="{4C565DB2-12EC-4D47-99E2-1116B11CC16D}" destId="{B3A4D7C5-36FB-499A-9B57-742E680F09B7}" srcOrd="0" destOrd="0" presId="urn:microsoft.com/office/officeart/2011/layout/HexagonRadial"/>
    <dgm:cxn modelId="{2BB1341D-DC8B-4DA4-99B4-A838A292D2EF}" type="presOf" srcId="{2BCE0B4E-9160-4405-9DF1-5EC69279DCC7}" destId="{5BA381BC-E2F1-4D7C-B49C-72E56639B42A}" srcOrd="0" destOrd="0" presId="urn:microsoft.com/office/officeart/2011/layout/HexagonRadial"/>
    <dgm:cxn modelId="{7706C421-754E-4ED7-ACC9-B548A4D4A670}" srcId="{F67032A7-C7E9-4EF2-9DC1-02818A9A6AE4}" destId="{4C565DB2-12EC-4D47-99E2-1116B11CC16D}" srcOrd="2" destOrd="0" parTransId="{C83BFAD6-167F-4242-8A2A-90B6CCDD9B8F}" sibTransId="{41DF8FF7-0E1E-4044-A0D5-06A562A6D589}"/>
    <dgm:cxn modelId="{8D303F28-185A-4359-B032-3D61E6310DA6}" srcId="{F67032A7-C7E9-4EF2-9DC1-02818A9A6AE4}" destId="{54957F2B-DBDB-4F5C-A3BC-567B9764B467}" srcOrd="3" destOrd="0" parTransId="{1DAFABA0-93D7-484D-A203-46644BBCF35B}" sibTransId="{E979E766-BC67-4623-9B3D-76CEB191E897}"/>
    <dgm:cxn modelId="{53700F2B-C0EC-4D01-B328-3DDE2B2D8095}" type="presOf" srcId="{A3FDCC76-1A7E-4E2C-BED8-501A1BCE29E0}" destId="{CD137009-4F15-4388-9A82-72094F6E7749}" srcOrd="0" destOrd="0" presId="urn:microsoft.com/office/officeart/2011/layout/HexagonRadial"/>
    <dgm:cxn modelId="{9C47EE2B-B0D7-420A-A892-4F9AE22CCC29}" srcId="{F67032A7-C7E9-4EF2-9DC1-02818A9A6AE4}" destId="{370CFC7F-3B74-485B-85EE-0854B10A2D85}" srcOrd="1" destOrd="0" parTransId="{B3AA69D5-A1F0-4B42-B215-43E5E12DECEB}" sibTransId="{A0ECD7D9-6D08-42D0-BA90-08DE5DF2C6CC}"/>
    <dgm:cxn modelId="{52564560-2048-4C60-8383-51859D220CC3}" type="presOf" srcId="{54957F2B-DBDB-4F5C-A3BC-567B9764B467}" destId="{BD730F2C-2C13-4ACC-B499-48397FD494C2}" srcOrd="0" destOrd="0" presId="urn:microsoft.com/office/officeart/2011/layout/HexagonRadial"/>
    <dgm:cxn modelId="{90DF7F4A-9C14-4417-BA2C-C9023E933650}" type="presOf" srcId="{95467AC4-4E29-4F63-AC82-6B7937E4A320}" destId="{D0C5E49F-CAD3-4A14-9C61-EE75EC5BD52A}" srcOrd="0" destOrd="0" presId="urn:microsoft.com/office/officeart/2011/layout/HexagonRadial"/>
    <dgm:cxn modelId="{9DF5D284-3BB8-4B62-A4B5-8A16435D23DC}" srcId="{A3FDCC76-1A7E-4E2C-BED8-501A1BCE29E0}" destId="{F67032A7-C7E9-4EF2-9DC1-02818A9A6AE4}" srcOrd="0" destOrd="0" parTransId="{A1CE9A58-6244-488C-B657-570A89F59908}" sibTransId="{33F264A9-1513-4BD1-8A14-B953E41F356C}"/>
    <dgm:cxn modelId="{2D76DCAA-2AEE-4630-846B-720B54E719CE}" srcId="{F67032A7-C7E9-4EF2-9DC1-02818A9A6AE4}" destId="{95467AC4-4E29-4F63-AC82-6B7937E4A320}" srcOrd="0" destOrd="0" parTransId="{4CA2134A-096B-4F0F-A9B3-64E188E1ED0F}" sibTransId="{255635EB-5845-4204-8F59-57C70446A0C3}"/>
    <dgm:cxn modelId="{BEF1D9D0-949F-43AA-8AE3-A872034D69DF}" type="presOf" srcId="{370CFC7F-3B74-485B-85EE-0854B10A2D85}" destId="{CDDA910A-A1AD-4058-9C48-B9BA64FDD977}" srcOrd="0" destOrd="0" presId="urn:microsoft.com/office/officeart/2011/layout/HexagonRadial"/>
    <dgm:cxn modelId="{DC668BE2-E71A-437B-AFE6-092A108FE04E}" type="presOf" srcId="{F67032A7-C7E9-4EF2-9DC1-02818A9A6AE4}" destId="{5FE87E69-D920-4E6E-AAA4-0698956DA6DE}" srcOrd="0" destOrd="0" presId="urn:microsoft.com/office/officeart/2011/layout/HexagonRadial"/>
    <dgm:cxn modelId="{8C57FCF6-F230-49E2-8264-C9BBA6C062E0}" type="presParOf" srcId="{CD137009-4F15-4388-9A82-72094F6E7749}" destId="{5FE87E69-D920-4E6E-AAA4-0698956DA6DE}" srcOrd="0" destOrd="0" presId="urn:microsoft.com/office/officeart/2011/layout/HexagonRadial"/>
    <dgm:cxn modelId="{BA9AC11C-68A2-48E5-8F9F-4C775D4EC4C9}" type="presParOf" srcId="{CD137009-4F15-4388-9A82-72094F6E7749}" destId="{218C1810-F672-441D-ABBD-CBD81908FC0C}" srcOrd="1" destOrd="0" presId="urn:microsoft.com/office/officeart/2011/layout/HexagonRadial"/>
    <dgm:cxn modelId="{D1F4C12B-8CCC-410A-8307-34915A972656}" type="presParOf" srcId="{218C1810-F672-441D-ABBD-CBD81908FC0C}" destId="{289D4F74-33F3-4F68-B473-80B8C0257AE9}" srcOrd="0" destOrd="0" presId="urn:microsoft.com/office/officeart/2011/layout/HexagonRadial"/>
    <dgm:cxn modelId="{A51AB8D4-A063-40D1-9DAC-112214ACB981}" type="presParOf" srcId="{CD137009-4F15-4388-9A82-72094F6E7749}" destId="{D0C5E49F-CAD3-4A14-9C61-EE75EC5BD52A}" srcOrd="2" destOrd="0" presId="urn:microsoft.com/office/officeart/2011/layout/HexagonRadial"/>
    <dgm:cxn modelId="{594D6139-72DA-423E-B4E2-69D2173F1FA4}" type="presParOf" srcId="{CD137009-4F15-4388-9A82-72094F6E7749}" destId="{39ABD1ED-848B-4358-8804-FEA006714949}" srcOrd="3" destOrd="0" presId="urn:microsoft.com/office/officeart/2011/layout/HexagonRadial"/>
    <dgm:cxn modelId="{672D3EBA-D291-4195-8183-993A73553F6F}" type="presParOf" srcId="{39ABD1ED-848B-4358-8804-FEA006714949}" destId="{EDA17DA7-28CB-4168-8ED5-57A073EB486F}" srcOrd="0" destOrd="0" presId="urn:microsoft.com/office/officeart/2011/layout/HexagonRadial"/>
    <dgm:cxn modelId="{85520BE0-F3ED-46D1-8636-8F986A943060}" type="presParOf" srcId="{CD137009-4F15-4388-9A82-72094F6E7749}" destId="{CDDA910A-A1AD-4058-9C48-B9BA64FDD977}" srcOrd="4" destOrd="0" presId="urn:microsoft.com/office/officeart/2011/layout/HexagonRadial"/>
    <dgm:cxn modelId="{DC3139AE-8679-4B0A-BA65-3668B1C42E61}" type="presParOf" srcId="{CD137009-4F15-4388-9A82-72094F6E7749}" destId="{E31348AB-CC18-4374-B4B6-313630AC1EF0}" srcOrd="5" destOrd="0" presId="urn:microsoft.com/office/officeart/2011/layout/HexagonRadial"/>
    <dgm:cxn modelId="{482D60AD-F7DC-4A2B-8075-FC9E1EC24622}" type="presParOf" srcId="{E31348AB-CC18-4374-B4B6-313630AC1EF0}" destId="{157F085B-ED71-42A6-903F-38FE427BA360}" srcOrd="0" destOrd="0" presId="urn:microsoft.com/office/officeart/2011/layout/HexagonRadial"/>
    <dgm:cxn modelId="{CDB4F236-66BD-4AD1-818F-D022FED0C0E6}" type="presParOf" srcId="{CD137009-4F15-4388-9A82-72094F6E7749}" destId="{B3A4D7C5-36FB-499A-9B57-742E680F09B7}" srcOrd="6" destOrd="0" presId="urn:microsoft.com/office/officeart/2011/layout/HexagonRadial"/>
    <dgm:cxn modelId="{58FC8226-24F8-476A-A592-79CBE99AC408}" type="presParOf" srcId="{CD137009-4F15-4388-9A82-72094F6E7749}" destId="{0194A6C5-8B1B-4FDB-8B9E-9A3E7FBAFED3}" srcOrd="7" destOrd="0" presId="urn:microsoft.com/office/officeart/2011/layout/HexagonRadial"/>
    <dgm:cxn modelId="{30AB627A-1E37-4C10-B78D-0A6FE3615B92}" type="presParOf" srcId="{0194A6C5-8B1B-4FDB-8B9E-9A3E7FBAFED3}" destId="{9E06175F-73B5-4E63-975E-1C863737B858}" srcOrd="0" destOrd="0" presId="urn:microsoft.com/office/officeart/2011/layout/HexagonRadial"/>
    <dgm:cxn modelId="{7EA893B0-47BC-477D-8102-27DECD4B68D1}" type="presParOf" srcId="{CD137009-4F15-4388-9A82-72094F6E7749}" destId="{BD730F2C-2C13-4ACC-B499-48397FD494C2}" srcOrd="8" destOrd="0" presId="urn:microsoft.com/office/officeart/2011/layout/HexagonRadial"/>
    <dgm:cxn modelId="{68567CFE-BACC-4992-AE19-C35B5039F115}" type="presParOf" srcId="{CD137009-4F15-4388-9A82-72094F6E7749}" destId="{FF87D066-2BB9-4CAC-A0F7-1EC7B26E9A49}" srcOrd="9" destOrd="0" presId="urn:microsoft.com/office/officeart/2011/layout/HexagonRadial"/>
    <dgm:cxn modelId="{FC53A1BA-0749-4AE3-B699-86CCAFA88CA1}" type="presParOf" srcId="{FF87D066-2BB9-4CAC-A0F7-1EC7B26E9A49}" destId="{53DD6F02-B813-48AA-A88C-2863CCD9B4AB}" srcOrd="0" destOrd="0" presId="urn:microsoft.com/office/officeart/2011/layout/HexagonRadial"/>
    <dgm:cxn modelId="{D5A51A3A-32FF-4A08-A690-14496E0C601C}" type="presParOf" srcId="{CD137009-4F15-4388-9A82-72094F6E7749}" destId="{5BA381BC-E2F1-4D7C-B49C-72E56639B42A}" srcOrd="10" destOrd="0" presId="urn:microsoft.com/office/officeart/2011/layout/HexagonRadial"/>
    <dgm:cxn modelId="{0EF4BB42-CB9B-4D4A-8737-EEFAE89EB03B}" type="presParOf" srcId="{CD137009-4F15-4388-9A82-72094F6E7749}" destId="{1D905C86-4F39-42F6-B2D4-EAC3DC90A568}" srcOrd="11" destOrd="0" presId="urn:microsoft.com/office/officeart/2011/layout/HexagonRadial"/>
    <dgm:cxn modelId="{0697C8D6-2450-4C81-905D-B1F00B7F8B19}" type="presParOf" srcId="{1D905C86-4F39-42F6-B2D4-EAC3DC90A568}" destId="{A71BF7F7-FCC0-4140-81F2-12899631C786}" srcOrd="0" destOrd="0" presId="urn:microsoft.com/office/officeart/2011/layout/HexagonRadial"/>
    <dgm:cxn modelId="{3A49DEAC-C866-493D-8C8C-95EAF4AE1DF4}" type="presParOf" srcId="{CD137009-4F15-4388-9A82-72094F6E7749}" destId="{C29199C0-8D24-490B-924A-D9FB4D072674}" srcOrd="12" destOrd="0" presId="urn:microsoft.com/office/officeart/2011/layout/HexagonRadial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29F4B79-9924-4FF2-BA49-F74C1EA21008}">
      <dsp:nvSpPr>
        <dsp:cNvPr id="0" name=""/>
        <dsp:cNvSpPr/>
      </dsp:nvSpPr>
      <dsp:spPr>
        <a:xfrm>
          <a:off x="2752031" y="0"/>
          <a:ext cx="4399695" cy="2910140"/>
        </a:xfrm>
        <a:prstGeom prst="triangl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kern="1200" dirty="0">
              <a:latin typeface="SassoonPrimaryInfant" pitchFamily="2" charset="0"/>
            </a:rPr>
            <a:t>Phonics - blending</a:t>
          </a:r>
        </a:p>
      </dsp:txBody>
      <dsp:txXfrm>
        <a:off x="3851955" y="1455070"/>
        <a:ext cx="2199847" cy="1455070"/>
      </dsp:txXfrm>
    </dsp:sp>
    <dsp:sp modelId="{275297E6-A211-4164-8E34-001B961B96D5}">
      <dsp:nvSpPr>
        <dsp:cNvPr id="0" name=""/>
        <dsp:cNvSpPr/>
      </dsp:nvSpPr>
      <dsp:spPr>
        <a:xfrm>
          <a:off x="366516" y="2910140"/>
          <a:ext cx="4823907" cy="2910140"/>
        </a:xfrm>
        <a:prstGeom prst="triangle">
          <a:avLst/>
        </a:prstGeom>
        <a:solidFill>
          <a:schemeClr val="accent2">
            <a:hueOff val="-1704332"/>
            <a:satOff val="-2273"/>
            <a:lumOff val="-679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>
              <a:latin typeface="SassoonPrimaryInfant" pitchFamily="2" charset="0"/>
            </a:rPr>
            <a:t>Comprehension</a:t>
          </a:r>
        </a:p>
      </dsp:txBody>
      <dsp:txXfrm>
        <a:off x="1572493" y="4365210"/>
        <a:ext cx="2411953" cy="1455070"/>
      </dsp:txXfrm>
    </dsp:sp>
    <dsp:sp modelId="{F9101167-78B6-40D3-A47F-FF7823131187}">
      <dsp:nvSpPr>
        <dsp:cNvPr id="0" name=""/>
        <dsp:cNvSpPr/>
      </dsp:nvSpPr>
      <dsp:spPr>
        <a:xfrm rot="10800000">
          <a:off x="2778542" y="2910140"/>
          <a:ext cx="4430426" cy="2910140"/>
        </a:xfrm>
        <a:prstGeom prst="triangle">
          <a:avLst/>
        </a:prstGeom>
        <a:solidFill>
          <a:schemeClr val="accent2">
            <a:hueOff val="-3408665"/>
            <a:satOff val="-4547"/>
            <a:lumOff val="-1359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b="1" kern="1200" dirty="0">
              <a:latin typeface="SassoonPrimaryInfant" pitchFamily="2" charset="0"/>
            </a:rPr>
            <a:t>Reading</a:t>
          </a:r>
        </a:p>
      </dsp:txBody>
      <dsp:txXfrm rot="10800000">
        <a:off x="3886148" y="2910140"/>
        <a:ext cx="2215213" cy="1455070"/>
      </dsp:txXfrm>
    </dsp:sp>
    <dsp:sp modelId="{B49B930B-6748-414F-8BDC-341749268EA1}">
      <dsp:nvSpPr>
        <dsp:cNvPr id="0" name=""/>
        <dsp:cNvSpPr/>
      </dsp:nvSpPr>
      <dsp:spPr>
        <a:xfrm>
          <a:off x="4978390" y="2910140"/>
          <a:ext cx="4320743" cy="2910140"/>
        </a:xfrm>
        <a:prstGeom prst="triangle">
          <a:avLst/>
        </a:prstGeom>
        <a:solidFill>
          <a:schemeClr val="accent2">
            <a:hueOff val="-5112997"/>
            <a:satOff val="-6820"/>
            <a:lumOff val="-2039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>
              <a:latin typeface="SassoonPrimaryInfant" pitchFamily="2" charset="0"/>
            </a:rPr>
            <a:t>Common Exception Words</a:t>
          </a:r>
        </a:p>
      </dsp:txBody>
      <dsp:txXfrm>
        <a:off x="6058576" y="4365210"/>
        <a:ext cx="2160371" cy="145507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FE87E69-D920-4E6E-AAA4-0698956DA6DE}">
      <dsp:nvSpPr>
        <dsp:cNvPr id="0" name=""/>
        <dsp:cNvSpPr/>
      </dsp:nvSpPr>
      <dsp:spPr>
        <a:xfrm>
          <a:off x="3204006" y="1992220"/>
          <a:ext cx="2532198" cy="2190454"/>
        </a:xfrm>
        <a:prstGeom prst="hexagon">
          <a:avLst>
            <a:gd name="adj" fmla="val 2857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Writing</a:t>
          </a:r>
        </a:p>
      </dsp:txBody>
      <dsp:txXfrm>
        <a:off x="3623627" y="2355209"/>
        <a:ext cx="1692956" cy="1464476"/>
      </dsp:txXfrm>
    </dsp:sp>
    <dsp:sp modelId="{EDA17DA7-28CB-4168-8ED5-57A073EB486F}">
      <dsp:nvSpPr>
        <dsp:cNvPr id="0" name=""/>
        <dsp:cNvSpPr/>
      </dsp:nvSpPr>
      <dsp:spPr>
        <a:xfrm>
          <a:off x="4789649" y="944235"/>
          <a:ext cx="955391" cy="823195"/>
        </a:xfrm>
        <a:prstGeom prst="hexagon">
          <a:avLst>
            <a:gd name="adj" fmla="val 28900"/>
            <a:gd name="vf" fmla="val 11547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0C5E49F-CAD3-4A14-9C61-EE75EC5BD52A}">
      <dsp:nvSpPr>
        <dsp:cNvPr id="0" name=""/>
        <dsp:cNvSpPr/>
      </dsp:nvSpPr>
      <dsp:spPr>
        <a:xfrm>
          <a:off x="3437258" y="0"/>
          <a:ext cx="2075118" cy="1795221"/>
        </a:xfrm>
        <a:prstGeom prst="hexagon">
          <a:avLst>
            <a:gd name="adj" fmla="val 28570"/>
            <a:gd name="vf" fmla="val 11547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Phonics -segmenting</a:t>
          </a:r>
        </a:p>
      </dsp:txBody>
      <dsp:txXfrm>
        <a:off x="3781149" y="297506"/>
        <a:ext cx="1387336" cy="1200209"/>
      </dsp:txXfrm>
    </dsp:sp>
    <dsp:sp modelId="{157F085B-ED71-42A6-903F-38FE427BA360}">
      <dsp:nvSpPr>
        <dsp:cNvPr id="0" name=""/>
        <dsp:cNvSpPr/>
      </dsp:nvSpPr>
      <dsp:spPr>
        <a:xfrm>
          <a:off x="5904664" y="2483173"/>
          <a:ext cx="955391" cy="823195"/>
        </a:xfrm>
        <a:prstGeom prst="hexagon">
          <a:avLst>
            <a:gd name="adj" fmla="val 28900"/>
            <a:gd name="vf" fmla="val 11547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DDA910A-A1AD-4058-9C48-B9BA64FDD977}">
      <dsp:nvSpPr>
        <dsp:cNvPr id="0" name=""/>
        <dsp:cNvSpPr/>
      </dsp:nvSpPr>
      <dsp:spPr>
        <a:xfrm>
          <a:off x="5340383" y="1104181"/>
          <a:ext cx="2075118" cy="1795221"/>
        </a:xfrm>
        <a:prstGeom prst="hexagon">
          <a:avLst>
            <a:gd name="adj" fmla="val 28570"/>
            <a:gd name="vf" fmla="val 11547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Pencil Grip</a:t>
          </a:r>
        </a:p>
      </dsp:txBody>
      <dsp:txXfrm>
        <a:off x="5684274" y="1401687"/>
        <a:ext cx="1387336" cy="1200209"/>
      </dsp:txXfrm>
    </dsp:sp>
    <dsp:sp modelId="{9E06175F-73B5-4E63-975E-1C863737B858}">
      <dsp:nvSpPr>
        <dsp:cNvPr id="0" name=""/>
        <dsp:cNvSpPr/>
      </dsp:nvSpPr>
      <dsp:spPr>
        <a:xfrm>
          <a:off x="5130102" y="4220345"/>
          <a:ext cx="955391" cy="823195"/>
        </a:xfrm>
        <a:prstGeom prst="hexagon">
          <a:avLst>
            <a:gd name="adj" fmla="val 28900"/>
            <a:gd name="vf" fmla="val 11547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3A4D7C5-36FB-499A-9B57-742E680F09B7}">
      <dsp:nvSpPr>
        <dsp:cNvPr id="0" name=""/>
        <dsp:cNvSpPr/>
      </dsp:nvSpPr>
      <dsp:spPr>
        <a:xfrm>
          <a:off x="5340383" y="3274874"/>
          <a:ext cx="2075118" cy="1795221"/>
        </a:xfrm>
        <a:prstGeom prst="hexagon">
          <a:avLst>
            <a:gd name="adj" fmla="val 28570"/>
            <a:gd name="vf" fmla="val 11547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Letter Formation</a:t>
          </a:r>
        </a:p>
      </dsp:txBody>
      <dsp:txXfrm>
        <a:off x="5684274" y="3572380"/>
        <a:ext cx="1387336" cy="1200209"/>
      </dsp:txXfrm>
    </dsp:sp>
    <dsp:sp modelId="{53DD6F02-B813-48AA-A88C-2863CCD9B4AB}">
      <dsp:nvSpPr>
        <dsp:cNvPr id="0" name=""/>
        <dsp:cNvSpPr/>
      </dsp:nvSpPr>
      <dsp:spPr>
        <a:xfrm>
          <a:off x="3208718" y="4400670"/>
          <a:ext cx="955391" cy="823195"/>
        </a:xfrm>
        <a:prstGeom prst="hexagon">
          <a:avLst>
            <a:gd name="adj" fmla="val 28900"/>
            <a:gd name="vf" fmla="val 11547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D730F2C-2C13-4ACC-B499-48397FD494C2}">
      <dsp:nvSpPr>
        <dsp:cNvPr id="0" name=""/>
        <dsp:cNvSpPr/>
      </dsp:nvSpPr>
      <dsp:spPr>
        <a:xfrm>
          <a:off x="3423998" y="4327278"/>
          <a:ext cx="2075118" cy="1795221"/>
        </a:xfrm>
        <a:prstGeom prst="hexagon">
          <a:avLst>
            <a:gd name="adj" fmla="val 28570"/>
            <a:gd name="vf" fmla="val 11547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Ideas</a:t>
          </a:r>
        </a:p>
      </dsp:txBody>
      <dsp:txXfrm>
        <a:off x="3767889" y="4624784"/>
        <a:ext cx="1387336" cy="1200209"/>
      </dsp:txXfrm>
    </dsp:sp>
    <dsp:sp modelId="{A71BF7F7-FCC0-4140-81F2-12899631C786}">
      <dsp:nvSpPr>
        <dsp:cNvPr id="0" name=""/>
        <dsp:cNvSpPr/>
      </dsp:nvSpPr>
      <dsp:spPr>
        <a:xfrm>
          <a:off x="2075442" y="2862350"/>
          <a:ext cx="955391" cy="823195"/>
        </a:xfrm>
        <a:prstGeom prst="hexagon">
          <a:avLst>
            <a:gd name="adj" fmla="val 28900"/>
            <a:gd name="vf" fmla="val 11547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BA381BC-E2F1-4D7C-B49C-72E56639B42A}">
      <dsp:nvSpPr>
        <dsp:cNvPr id="0" name=""/>
        <dsp:cNvSpPr/>
      </dsp:nvSpPr>
      <dsp:spPr>
        <a:xfrm>
          <a:off x="1525297" y="3276109"/>
          <a:ext cx="2075118" cy="1795221"/>
        </a:xfrm>
        <a:prstGeom prst="hexagon">
          <a:avLst>
            <a:gd name="adj" fmla="val 28570"/>
            <a:gd name="vf" fmla="val 11547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GB" sz="2000" kern="1200" dirty="0"/>
            <a:t>Punctuation</a:t>
          </a:r>
        </a:p>
        <a:p>
          <a:pPr marL="0"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000" kern="1200" dirty="0"/>
        </a:p>
      </dsp:txBody>
      <dsp:txXfrm>
        <a:off x="1869188" y="3573615"/>
        <a:ext cx="1387336" cy="1200209"/>
      </dsp:txXfrm>
    </dsp:sp>
    <dsp:sp modelId="{C29199C0-8D24-490B-924A-D9FB4D072674}">
      <dsp:nvSpPr>
        <dsp:cNvPr id="0" name=""/>
        <dsp:cNvSpPr/>
      </dsp:nvSpPr>
      <dsp:spPr>
        <a:xfrm>
          <a:off x="1525297" y="1101711"/>
          <a:ext cx="2075118" cy="1795221"/>
        </a:xfrm>
        <a:prstGeom prst="hexagon">
          <a:avLst>
            <a:gd name="adj" fmla="val 28570"/>
            <a:gd name="vf" fmla="val 11547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Grammar</a:t>
          </a:r>
        </a:p>
      </dsp:txBody>
      <dsp:txXfrm>
        <a:off x="1869188" y="1399217"/>
        <a:ext cx="1387336" cy="120020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4">
  <dgm:title val=""/>
  <dgm:desc val=""/>
  <dgm:catLst>
    <dgm:cat type="pyramid" pri="4000"/>
    <dgm:cat type="relationship" pri="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varLst>
      <dgm:chMax val="9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4">
        <dgm:choose name="Name2">
          <dgm:if name="Name3" axis="ch" ptType="node" func="cnt" op="equ" val="1">
            <dgm:constrLst>
              <dgm:constr type="primFontSz" for="ch" ptType="node" op="equ" val="65"/>
              <dgm:constr type="t" for="ch" forName="triangle1"/>
              <dgm:constr type="l" for="ch" forName="triangle1"/>
              <dgm:constr type="h" for="ch" forName="triangle1" refType="h"/>
              <dgm:constr type="w" for="ch" forName="triangle1" refType="h"/>
            </dgm:constrLst>
          </dgm:if>
          <dgm:else name="Name4">
            <dgm:constrLst>
              <dgm:constr type="primFontSz" for="ch" ptType="node" op="equ" val="65"/>
              <dgm:constr type="t" for="ch" forName="triangle1"/>
              <dgm:constr type="l" for="ch" forName="triangle1" refType="h" fact="0.25"/>
              <dgm:constr type="h" for="ch" forName="triangle1" refType="h" fact="0.5"/>
              <dgm:constr type="w" for="ch" forName="triangle1" refType="h" fact="0.5"/>
              <dgm:constr type="t" for="ch" forName="triangle2" refType="h" fact="0.5"/>
              <dgm:constr type="l" for="ch" forName="triangle2"/>
              <dgm:constr type="h" for="ch" forName="triangle2" refType="h" fact="0.5"/>
              <dgm:constr type="w" for="ch" forName="triangle2" refType="h" fact="0.5"/>
              <dgm:constr type="t" for="ch" forName="triangle3" refType="h" fact="0.5"/>
              <dgm:constr type="l" for="ch" forName="triangle3" refType="h" fact="0.25"/>
              <dgm:constr type="h" for="ch" forName="triangle3" refType="h" fact="0.5"/>
              <dgm:constr type="w" for="ch" forName="triangle3" refType="h" fact="0.5"/>
              <dgm:constr type="t" for="ch" forName="triangle4" refType="h" fact="0.5"/>
              <dgm:constr type="l" for="ch" forName="triangle4" refType="h" fact="0.5"/>
              <dgm:constr type="h" for="ch" forName="triangle4" refType="h" fact="0.5"/>
              <dgm:constr type="w" for="ch" forName="triangle4" refType="h" fact="0.5"/>
            </dgm:constrLst>
          </dgm:else>
        </dgm:choose>
      </dgm:if>
      <dgm:else name="Name5">
        <dgm:constrLst>
          <dgm:constr type="primFontSz" for="ch" ptType="node" op="equ" val="65"/>
          <dgm:constr type="t" for="ch" forName="triangle1"/>
          <dgm:constr type="l" for="ch" forName="triangle1" refType="h" fact="0.33"/>
          <dgm:constr type="h" for="ch" forName="triangle1" refType="h" fact="0.33"/>
          <dgm:constr type="w" for="ch" forName="triangle1" refType="h" fact="0.33"/>
          <dgm:constr type="t" for="ch" forName="triangle2" refType="h" fact="0.33"/>
          <dgm:constr type="l" for="ch" forName="triangle2" refType="h" fact="0.165"/>
          <dgm:constr type="h" for="ch" forName="triangle2" refType="h" fact="0.33"/>
          <dgm:constr type="w" for="ch" forName="triangle2" refType="h" fact="0.33"/>
          <dgm:constr type="t" for="ch" forName="triangle3" refType="h" fact="0.33"/>
          <dgm:constr type="l" for="ch" forName="triangle3" refType="h" fact="0.33"/>
          <dgm:constr type="h" for="ch" forName="triangle3" refType="h" fact="0.33"/>
          <dgm:constr type="w" for="ch" forName="triangle3" refType="h" fact="0.33"/>
          <dgm:constr type="t" for="ch" forName="triangle4" refType="h" fact="0.33"/>
          <dgm:constr type="l" for="ch" forName="triangle4" refType="h" fact="0.495"/>
          <dgm:constr type="h" for="ch" forName="triangle4" refType="h" fact="0.33"/>
          <dgm:constr type="w" for="ch" forName="triangle4" refType="h" fact="0.33"/>
          <dgm:constr type="t" for="ch" forName="triangle5" refType="h" fact="0.66"/>
          <dgm:constr type="l" for="ch" forName="triangle5"/>
          <dgm:constr type="h" for="ch" forName="triangle5" refType="h" fact="0.33"/>
          <dgm:constr type="w" for="ch" forName="triangle5" refType="h" fact="0.33"/>
          <dgm:constr type="t" for="ch" forName="triangle6" refType="h" fact="0.66"/>
          <dgm:constr type="l" for="ch" forName="triangle6" refType="h" fact="0.165"/>
          <dgm:constr type="h" for="ch" forName="triangle6" refType="h" fact="0.33"/>
          <dgm:constr type="w" for="ch" forName="triangle6" refType="h" fact="0.33"/>
          <dgm:constr type="t" for="ch" forName="triangle7" refType="h" fact="0.66"/>
          <dgm:constr type="l" for="ch" forName="triangle7" refType="h" fact="0.33"/>
          <dgm:constr type="h" for="ch" forName="triangle7" refType="h" fact="0.33"/>
          <dgm:constr type="w" for="ch" forName="triangle7" refType="h" fact="0.33"/>
          <dgm:constr type="t" for="ch" forName="triangle8" refType="h" fact="0.66"/>
          <dgm:constr type="l" for="ch" forName="triangle8" refType="h" fact="0.495"/>
          <dgm:constr type="h" for="ch" forName="triangle8" refType="h" fact="0.33"/>
          <dgm:constr type="w" for="ch" forName="triangle8" refType="h" fact="0.33"/>
          <dgm:constr type="t" for="ch" forName="triangle9" refType="h" fact="0.66"/>
          <dgm:constr type="l" for="ch" forName="triangle9" refType="h" fact="0.66"/>
          <dgm:constr type="h" for="ch" forName="triangle9" refType="h" fact="0.33"/>
          <dgm:constr type="w" for="ch" forName="triangle9" refType="h" fact="0.33"/>
        </dgm:constrLst>
      </dgm:else>
    </dgm:choose>
    <dgm:ruleLst/>
    <dgm:choose name="Name6">
      <dgm:if name="Name7" axis="ch" ptType="node" func="cnt" op="gte" val="1">
        <dgm:layoutNode name="triangle1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8"/>
    </dgm:choose>
    <dgm:choose name="Name9">
      <dgm:if name="Name10" axis="ch" ptType="node" func="cnt" op="gte" val="2">
        <dgm:layoutNode name="triangle2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11">
            <dgm:if name="Name12" func="var" arg="dir" op="equ" val="norm">
              <dgm:presOf axis="ch desOrSelf" ptType="node node" st="2 1" cnt="1 0"/>
            </dgm:if>
            <dgm:else name="Name13">
              <dgm:presOf axis="ch desOrSelf" ptType="node node" st="4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3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presOf axis="ch desOrSelf" ptType="node node" st="3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4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14">
            <dgm:if name="Name15" func="var" arg="dir" op="equ" val="norm">
              <dgm:presOf axis="ch desOrSelf" ptType="node node" st="4 1" cnt="1 0"/>
            </dgm:if>
            <dgm:else name="Name16">
              <dgm:presOf axis="ch desOrSelf" ptType="node node" st="2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17"/>
    </dgm:choose>
    <dgm:choose name="Name18">
      <dgm:if name="Name19" axis="ch" ptType="node" func="cnt" op="gte" val="5">
        <dgm:layoutNode name="triangle5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20">
            <dgm:if name="Name21" func="var" arg="dir" op="equ" val="norm">
              <dgm:presOf axis="ch desOrSelf" ptType="node node" st="5 1" cnt="1 0"/>
            </dgm:if>
            <dgm:else name="Name22">
              <dgm:presOf axis="ch desOrSelf" ptType="node node" st="9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6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choose name="Name23">
            <dgm:if name="Name24" func="var" arg="dir" op="equ" val="norm">
              <dgm:presOf axis="ch desOrSelf" ptType="node node" st="6 1" cnt="1 0"/>
            </dgm:if>
            <dgm:else name="Name25">
              <dgm:presOf axis="ch desOrSelf" ptType="node node" st="8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7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presOf axis="ch desOrSelf" ptType="node node" st="7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8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choose name="Name26">
            <dgm:if name="Name27" func="var" arg="dir" op="equ" val="norm">
              <dgm:presOf axis="ch desOrSelf" ptType="node node" st="8 1" cnt="1 0"/>
            </dgm:if>
            <dgm:else name="Name28">
              <dgm:presOf axis="ch desOrSelf" ptType="node node" st="6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9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29">
            <dgm:if name="Name30" func="var" arg="dir" op="equ" val="norm">
              <dgm:presOf axis="ch desOrSelf" ptType="node node" st="9 1" cnt="1 0"/>
            </dgm:if>
            <dgm:else name="Name31">
              <dgm:presOf axis="ch desOrSelf" ptType="node node" st="5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2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1/layout/HexagonRadial">
  <dgm:title val="Hexagon Radial"/>
  <dgm:desc val="Use to show a sequential process that relates to a central idea or theme. Limited to six Level 2 shapes. Works best with small amounts of text. Unused text does not appear, but remains available if you switch layouts."/>
  <dgm:catLst>
    <dgm:cat type="cycle" pri="8500"/>
    <dgm:cat type="officeonline" pri="9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5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l" for="ch" forName="Accent1" refType="w" fact="0.168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l" for="ch" forName="Parent" refType="w" fact="0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6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l" for="ch" forName="Accent2" refType="w" fact="0.6413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Parent" refType="w" fact="0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l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7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3" refType="w" fact="0.4573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l" for="ch" forName="Accent2" refType="w" fact="0.6413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3" refType="w" fact="0.0554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l" for="ch" forName="Parent" refType="w" fact="0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l" for="ch" forName="Child2" refType="w" fact="0.5073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8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4" refType="w" fact="0.4573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l" for="ch" forName="Accent3" refType="w" fact="0.6413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l" for="ch" forName="Accent2" refType="w" fact="0.376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0554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l" for="ch" forName="Parent" refType="w" fact="0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l" for="ch" forName="Child2" refType="w" fact="0.5073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l" for="ch" forName="Child3" refType="w" fact="0.5073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l" for="ch" forName="Child1" refType="w" fact="0.0554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9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0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l" for="ch" forName="Accent6" refType="w" fact="0.0934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6" refType="w" fact="0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if>
      <dgm:else name="Name11">
        <dgm:choose name="Name12">
          <dgm:if name="Name13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14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r" for="ch" forName="Accent1" refType="w" fact="0.831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r" for="ch" forName="Parent" refType="w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15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r" for="ch" forName="Accent2" refType="w" fact="0.3587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Parent" refType="w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r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16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Accent3" refType="w" fact="0.5427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r" for="ch" forName="Accent2" refType="w" fact="0.3587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3" refType="w" fact="0.9446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r" for="ch" forName="Parent" refType="w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r" for="ch" forName="Child2" refType="w" fact="0.4927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17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Accent4" refType="w" fact="0.5427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r" for="ch" forName="Accent3" refType="w" fact="0.3587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r" for="ch" forName="Accent2" refType="w" fact="0.623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9446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r" for="ch" forName="Parent" refType="w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r" for="ch" forName="Child2" refType="w" fact="0.4927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r" for="ch" forName="Child3" refType="w" fact="0.4927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r" for="ch" forName="Child1" refType="w" fact="0.9446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18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9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r" for="ch" forName="Accent6" refType="w" fact="0.9066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6" refType="w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else>
    </dgm:choose>
    <dgm:forEach name="wrapper" axis="self" ptType="parTrans">
      <dgm:forEach name="accentRepeat" axis="self">
        <dgm:layoutNode name="Accent" styleLbl="bgShp">
          <dgm:alg type="sp"/>
          <dgm:shape xmlns:r="http://schemas.openxmlformats.org/officeDocument/2006/relationships" type="hexagon" r:blip="" zOrderOff="-2">
            <dgm:adjLst>
              <dgm:adj idx="1" val="0.289"/>
              <dgm:adj idx="2" val="1.1547"/>
            </dgm:adjLst>
          </dgm:shape>
          <dgm:presOf/>
        </dgm:layoutNode>
      </dgm:forEach>
    </dgm:forEach>
    <dgm:forEach name="Name20" axis="ch" ptType="node" cnt="1">
      <dgm:layoutNode name="Parent" styleLbl="node0">
        <dgm:varLst>
          <dgm:chMax val="6"/>
          <dgm:chPref val="6"/>
        </dgm:varLst>
        <dgm:alg type="tx"/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1" axis="ch ch" ptType="node node" st="1 1" cnt="1 1">
      <dgm:layoutNode name="Accent1">
        <dgm:alg type="sp"/>
        <dgm:shape xmlns:r="http://schemas.openxmlformats.org/officeDocument/2006/relationships" r:blip="" zOrderOff="-2">
          <dgm:adjLst/>
        </dgm:shape>
        <dgm:presOf/>
        <dgm:constrLst/>
        <dgm:forEach name="Name22" ref="accentRepeat"/>
      </dgm:layoutNode>
      <dgm:layoutNode name="Child1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3" axis="ch ch" ptType="node node" st="1 2" cnt="1 1">
      <dgm:layoutNode name="Accent2">
        <dgm:alg type="sp"/>
        <dgm:shape xmlns:r="http://schemas.openxmlformats.org/officeDocument/2006/relationships" r:blip="" zOrderOff="-2">
          <dgm:adjLst/>
        </dgm:shape>
        <dgm:presOf/>
        <dgm:constrLst/>
        <dgm:forEach name="Name24" ref="accentRepeat"/>
      </dgm:layoutNode>
      <dgm:layoutNode name="Child2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5" axis="ch ch" ptType="node node" st="1 3" cnt="1 1">
      <dgm:layoutNode name="Accent3">
        <dgm:alg type="sp"/>
        <dgm:shape xmlns:r="http://schemas.openxmlformats.org/officeDocument/2006/relationships" r:blip="" zOrderOff="-2">
          <dgm:adjLst/>
        </dgm:shape>
        <dgm:presOf/>
        <dgm:constrLst/>
        <dgm:forEach name="Name26" ref="accentRepeat"/>
      </dgm:layoutNode>
      <dgm:layoutNode name="Child3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7" axis="ch ch" ptType="node node" st="1 4" cnt="1 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28" ref="accentRepeat"/>
      </dgm:layoutNode>
      <dgm:layoutNode name="Child4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9" axis="ch ch" ptType="node node" st="1 5" cnt="1 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30" ref="accentRepeat"/>
      </dgm:layoutNode>
      <dgm:layoutNode name="Child5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31" axis="ch ch" ptType="node node" st="1 6" cnt="1 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32" ref="accentRepeat"/>
      </dgm:layoutNode>
      <dgm:layoutNode name="Child6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A6BB44-5C30-4AB2-922F-A4FBF94C3E72}" type="datetimeFigureOut">
              <a:rPr lang="en-GB" smtClean="0"/>
              <a:t>06/11/2023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AB0B06-520D-4451-96E6-5E0FD2177B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50072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g97723e5847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0" name="Google Shape;50;g97723e5847_0_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" name="Google Shape;51;g97723e5847_0_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GB"/>
              <a:t>4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676781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slide" Target="../slides/slide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</p:spPr>
        <p:txBody>
          <a:bodyPr wrap="none" anchor="t">
            <a:normAutofit/>
          </a:bodyPr>
          <a:lstStyle>
            <a:lvl1pPr algn="r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4025"/>
          </a:xfrm>
        </p:spPr>
        <p:txBody>
          <a:bodyPr anchor="b">
            <a:normAutofit/>
          </a:bodyPr>
          <a:lstStyle>
            <a:lvl1pPr marL="0" indent="0" algn="r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8B54C-F81E-459F-B4BA-6B0039BE399A}" type="datetimeFigureOut">
              <a:rPr lang="en-GB" smtClean="0"/>
              <a:t>06/11/2023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047CB-6B7F-4157-849A-E2840E8357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22053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8B54C-F81E-459F-B4BA-6B0039BE399A}" type="datetimeFigureOut">
              <a:rPr lang="en-GB" smtClean="0"/>
              <a:t>06/11/2023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047CB-6B7F-4157-849A-E2840E8357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52661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854532" y="4464028"/>
            <a:ext cx="9144000" cy="1641490"/>
          </a:xfrm>
        </p:spPr>
        <p:txBody>
          <a:bodyPr wrap="none" anchor="t">
            <a:normAutofit/>
          </a:bodyPr>
          <a:lstStyle>
            <a:lvl1pPr algn="l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7000"/>
                        <a:lumOff val="53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854532" y="3693674"/>
            <a:ext cx="9144000" cy="754025"/>
          </a:xfrm>
        </p:spPr>
        <p:txBody>
          <a:bodyPr anchor="b">
            <a:normAutofit/>
          </a:bodyPr>
          <a:lstStyle>
            <a:lvl1pPr marL="0" indent="0" algn="l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8B54C-F81E-459F-B4BA-6B0039BE399A}" type="datetimeFigureOut">
              <a:rPr lang="en-GB" smtClean="0"/>
              <a:t>06/11/2023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047CB-6B7F-4157-849A-E2840E8357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4673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0000" y="1825625"/>
            <a:ext cx="5025216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19840" y="1825625"/>
            <a:ext cx="503396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8B54C-F81E-459F-B4BA-6B0039BE399A}" type="datetimeFigureOut">
              <a:rPr lang="en-GB" smtClean="0"/>
              <a:t>06/11/2023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047CB-6B7F-4157-849A-E2840E8357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03843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681163"/>
            <a:ext cx="5025216" cy="823912"/>
          </a:xfrm>
        </p:spPr>
        <p:txBody>
          <a:bodyPr anchor="b"/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000" y="2505075"/>
            <a:ext cx="5025216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19840" y="1681163"/>
            <a:ext cx="5035548" cy="82391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19840" y="2505075"/>
            <a:ext cx="503554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8B54C-F81E-459F-B4BA-6B0039BE399A}" type="datetimeFigureOut">
              <a:rPr lang="en-GB" smtClean="0"/>
              <a:t>06/11/2023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047CB-6B7F-4157-849A-E2840E8357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6776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8B54C-F81E-459F-B4BA-6B0039BE399A}" type="datetimeFigureOut">
              <a:rPr lang="en-GB" smtClean="0"/>
              <a:t>06/11/2023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047CB-6B7F-4157-849A-E2840E8357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48182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8B54C-F81E-459F-B4BA-6B0039BE399A}" type="datetimeFigureOut">
              <a:rPr lang="en-GB" smtClean="0"/>
              <a:t>06/11/2023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047CB-6B7F-4157-849A-E2840E8357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29133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8B54C-F81E-459F-B4BA-6B0039BE399A}" type="datetimeFigureOut">
              <a:rPr lang="en-GB" smtClean="0"/>
              <a:t>06/11/2023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047CB-6B7F-4157-849A-E2840E8357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44331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8B54C-F81E-459F-B4BA-6B0039BE399A}" type="datetimeFigureOut">
              <a:rPr lang="en-GB" smtClean="0"/>
              <a:t>06/11/2023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047CB-6B7F-4157-849A-E2840E8357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12034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367160"/>
            <a:ext cx="10515600" cy="8193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39788" y="987425"/>
            <a:ext cx="10515600" cy="337973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5186516"/>
            <a:ext cx="10514012" cy="682472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8B54C-F81E-459F-B4BA-6B0039BE399A}" type="datetimeFigureOut">
              <a:rPr lang="en-GB" smtClean="0"/>
              <a:t>06/11/2023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047CB-6B7F-4157-849A-E2840E8357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81541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489399"/>
            <a:ext cx="10514012" cy="1501826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8B54C-F81E-459F-B4BA-6B0039BE399A}" type="datetimeFigureOut">
              <a:rPr lang="en-GB" smtClean="0"/>
              <a:t>06/11/2023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047CB-6B7F-4157-849A-E2840E8357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1105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365125"/>
            <a:ext cx="9302752" cy="2992904"/>
          </a:xfrm>
        </p:spPr>
        <p:txBody>
          <a:bodyPr anchor="ctr"/>
          <a:lstStyle>
            <a:lvl1pPr>
              <a:defRPr sz="4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501729"/>
            <a:ext cx="10512424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8B54C-F81E-459F-B4BA-6B0039BE399A}" type="datetimeFigureOut">
              <a:rPr lang="en-GB" smtClean="0"/>
              <a:t>06/11/2023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047CB-6B7F-4157-849A-E2840E8357A1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1111044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397074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2326967"/>
            <a:ext cx="10515600" cy="251183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50581"/>
            <a:ext cx="10514012" cy="114064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8B54C-F81E-459F-B4BA-6B0039BE399A}" type="datetimeFigureOut">
              <a:rPr lang="en-GB" smtClean="0"/>
              <a:t>06/11/2023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047CB-6B7F-4157-849A-E2840E8357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398469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337282" y="188595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356798" y="257175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87994" y="1885950"/>
            <a:ext cx="2936241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77441" y="257175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29035" y="1885950"/>
            <a:ext cx="2932113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29035" y="257175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8B54C-F81E-459F-B4BA-6B0039BE399A}" type="datetimeFigureOut">
              <a:rPr lang="en-GB" smtClean="0"/>
              <a:t>06/11/2023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047CB-6B7F-4157-849A-E2840E8357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51923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332085" y="4297503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2085" y="2256354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332085" y="4873765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997" y="4297503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56354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7644" y="4873764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04322" y="4297503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04321" y="2256354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04197" y="4873762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8B54C-F81E-459F-B4BA-6B0039BE399A}" type="datetimeFigureOut">
              <a:rPr lang="en-GB" smtClean="0"/>
              <a:t>06/11/2023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047CB-6B7F-4157-849A-E2840E8357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91485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8B54C-F81E-459F-B4BA-6B0039BE399A}" type="datetimeFigureOut">
              <a:rPr lang="en-GB" smtClean="0"/>
              <a:t>06/11/2023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047CB-6B7F-4157-849A-E2840E8357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660079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8B54C-F81E-459F-B4BA-6B0039BE399A}" type="datetimeFigureOut">
              <a:rPr lang="en-GB" smtClean="0"/>
              <a:t>06/11/2023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047CB-6B7F-4157-849A-E2840E8357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87651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0" y="57210"/>
            <a:ext cx="12192000" cy="6870128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33438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768866"/>
            <a:ext cx="12192000" cy="107173"/>
          </a:xfrm>
          <a:prstGeom prst="rect">
            <a:avLst/>
          </a:prstGeom>
        </p:spPr>
      </p:pic>
      <p:grpSp>
        <p:nvGrpSpPr>
          <p:cNvPr id="10" name="Group 9"/>
          <p:cNvGrpSpPr/>
          <p:nvPr userDrawn="1"/>
        </p:nvGrpSpPr>
        <p:grpSpPr>
          <a:xfrm>
            <a:off x="399207" y="6581924"/>
            <a:ext cx="1227640" cy="153888"/>
            <a:chOff x="299405" y="6581924"/>
            <a:chExt cx="920730" cy="153888"/>
          </a:xfrm>
        </p:grpSpPr>
        <p:sp>
          <p:nvSpPr>
            <p:cNvPr id="11" name="Isosceles Triangle 10">
              <a:hlinkClick r:id="rId4" action="ppaction://hlinksldjump"/>
            </p:cNvPr>
            <p:cNvSpPr/>
            <p:nvPr/>
          </p:nvSpPr>
          <p:spPr>
            <a:xfrm rot="16200000" flipH="1">
              <a:off x="290896" y="6605685"/>
              <a:ext cx="123384" cy="106366"/>
            </a:xfrm>
            <a:prstGeom prst="triangle">
              <a:avLst/>
            </a:prstGeom>
            <a:solidFill>
              <a:srgbClr val="2A29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800"/>
            </a:p>
          </p:txBody>
        </p:sp>
        <p:sp>
          <p:nvSpPr>
            <p:cNvPr id="12" name="TextBox 11">
              <a:hlinkClick r:id="rId4" action="ppaction://hlinksldjump"/>
            </p:cNvPr>
            <p:cNvSpPr txBox="1"/>
            <p:nvPr/>
          </p:nvSpPr>
          <p:spPr>
            <a:xfrm>
              <a:off x="454395" y="6581924"/>
              <a:ext cx="765740" cy="1538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GB" sz="1000" b="1" dirty="0">
                  <a:latin typeface="Roboto" panose="02000000000000000000" pitchFamily="2" charset="0"/>
                  <a:ea typeface="Roboto" panose="02000000000000000000" pitchFamily="2" charset="0"/>
                </a:rPr>
                <a:t>Contents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331345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825625"/>
            <a:ext cx="102338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DCE8B54C-F81E-459F-B4BA-6B0039BE399A}" type="datetimeFigureOut">
              <a:rPr lang="en-GB" smtClean="0"/>
              <a:t>06/11/2023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C22047CB-6B7F-4157-849A-E2840E8357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062895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30" r:id="rId1"/>
    <p:sldLayoutId id="2147483831" r:id="rId2"/>
    <p:sldLayoutId id="2147483832" r:id="rId3"/>
    <p:sldLayoutId id="2147483833" r:id="rId4"/>
    <p:sldLayoutId id="2147483834" r:id="rId5"/>
    <p:sldLayoutId id="2147483835" r:id="rId6"/>
    <p:sldLayoutId id="2147483836" r:id="rId7"/>
    <p:sldLayoutId id="2147483837" r:id="rId8"/>
    <p:sldLayoutId id="2147483838" r:id="rId9"/>
    <p:sldLayoutId id="2147483839" r:id="rId10"/>
    <p:sldLayoutId id="2147483840" r:id="rId11"/>
    <p:sldLayoutId id="2147483841" r:id="rId12"/>
    <p:sldLayoutId id="2147483842" r:id="rId13"/>
    <p:sldLayoutId id="2147483843" r:id="rId14"/>
    <p:sldLayoutId id="2147483844" r:id="rId15"/>
    <p:sldLayoutId id="2147483845" r:id="rId16"/>
    <p:sldLayoutId id="2147483846" r:id="rId17"/>
    <p:sldLayoutId id="2147483847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42jb6PopZCI?feature=oembed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christapoet.com/tag/funny-question/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4.e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g"/><Relationship Id="rId3" Type="http://schemas.openxmlformats.org/officeDocument/2006/relationships/hyperlink" Target="http://theconversation.com/pupils-struggling-with-reading-need-early-intervention-not-a-three-month-summer-school-28288" TargetMode="External"/><Relationship Id="rId7" Type="http://schemas.openxmlformats.org/officeDocument/2006/relationships/hyperlink" Target="http://esheninger.blogspot.com/2016/10/stop-homework-insanity-and-let-kids-be.html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hyperlink" Target="https://pixabay.com/en/oekaki-drawing-children-graffiti-2009817/" TargetMode="External"/><Relationship Id="rId4" Type="http://schemas.openxmlformats.org/officeDocument/2006/relationships/image" Target="../media/image16.jpg"/><Relationship Id="rId9" Type="http://schemas.openxmlformats.org/officeDocument/2006/relationships/hyperlink" Target="https://www.orientacionriojabaja.info/los-juguetes-un-buen-recurso-didactico-3a-parte-el-desarrollo-cognitivo-en-la-etapa-de-educacion-infantil/" TargetMode="Externa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tx2">
                <a:lumMod val="75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1" y="754252"/>
            <a:ext cx="10626213" cy="3606733"/>
          </a:xfrm>
        </p:spPr>
        <p:txBody>
          <a:bodyPr>
            <a:noAutofit/>
          </a:bodyPr>
          <a:lstStyle/>
          <a:p>
            <a:pPr algn="l"/>
            <a:r>
              <a:rPr lang="en-GB" sz="8000" dirty="0">
                <a:solidFill>
                  <a:schemeClr val="tx1">
                    <a:lumMod val="95000"/>
                  </a:schemeClr>
                </a:solidFill>
                <a:latin typeface="SassoonPrimaryInfant" pitchFamily="2" charset="0"/>
              </a:rPr>
              <a:t>Reception</a:t>
            </a:r>
            <a:br>
              <a:rPr lang="en-GB" sz="8000" dirty="0">
                <a:solidFill>
                  <a:schemeClr val="tx1">
                    <a:lumMod val="95000"/>
                  </a:schemeClr>
                </a:solidFill>
                <a:latin typeface="SassoonPrimaryInfant" pitchFamily="2" charset="0"/>
              </a:rPr>
            </a:br>
            <a:r>
              <a:rPr lang="en-GB" sz="8000" dirty="0">
                <a:solidFill>
                  <a:schemeClr val="tx1">
                    <a:lumMod val="95000"/>
                  </a:schemeClr>
                </a:solidFill>
                <a:latin typeface="SassoonPrimaryInfant" pitchFamily="2" charset="0"/>
              </a:rPr>
              <a:t>Phonics, Reading and </a:t>
            </a:r>
            <a:br>
              <a:rPr lang="en-GB" sz="8000" dirty="0">
                <a:solidFill>
                  <a:schemeClr val="tx1">
                    <a:lumMod val="95000"/>
                  </a:schemeClr>
                </a:solidFill>
                <a:latin typeface="SassoonPrimaryInfant" pitchFamily="2" charset="0"/>
              </a:rPr>
            </a:br>
            <a:r>
              <a:rPr lang="en-GB" sz="8000" dirty="0">
                <a:solidFill>
                  <a:schemeClr val="tx1">
                    <a:lumMod val="95000"/>
                  </a:schemeClr>
                </a:solidFill>
                <a:latin typeface="SassoonPrimaryInfant" pitchFamily="2" charset="0"/>
              </a:rPr>
              <a:t>Writing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10821" y="4561321"/>
            <a:ext cx="6400800" cy="1122028"/>
          </a:xfrm>
        </p:spPr>
        <p:txBody>
          <a:bodyPr>
            <a:normAutofit/>
          </a:bodyPr>
          <a:lstStyle/>
          <a:p>
            <a:r>
              <a:rPr lang="en-GB" sz="4800" dirty="0">
                <a:latin typeface="SassoonPrimaryInfant" pitchFamily="2" charset="0"/>
              </a:rPr>
              <a:t>Information for parents</a:t>
            </a:r>
          </a:p>
        </p:txBody>
      </p:sp>
      <p:pic>
        <p:nvPicPr>
          <p:cNvPr id="4" name="Picture 3"/>
          <p:cNvPicPr/>
          <p:nvPr/>
        </p:nvPicPr>
        <p:blipFill>
          <a:blip r:embed="rId2"/>
          <a:stretch>
            <a:fillRect/>
          </a:stretch>
        </p:blipFill>
        <p:spPr bwMode="auto">
          <a:xfrm>
            <a:off x="9705703" y="4519748"/>
            <a:ext cx="1584000" cy="1584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lc="http://schemas.openxmlformats.org/drawingml/2006/lockedCanvas" xmlns:cx2="http://schemas.microsoft.com/office/drawing/2015/10/21/chartex" xmlns:cx3="http://schemas.microsoft.com/office/drawing/2016/5/9/chartex" xmlns:cx4="http://schemas.microsoft.com/office/drawing/2016/5/10/chartex" xmlns:cx5="http://schemas.microsoft.com/office/drawing/2016/5/11/chartex" xmlns:cx6="http://schemas.microsoft.com/office/drawing/2016/5/12/chartex" xmlns:cx7="http://schemas.microsoft.com/office/drawing/2016/5/13/chartex" xmlns:cx8="http://schemas.microsoft.com/office/drawing/2016/5/14/chartex" xmlns:aink="http://schemas.microsoft.com/office/drawing/2016/ink" xmlns:am3d="http://schemas.microsoft.com/office/drawing/2017/model3d" xmlns:w16cid="http://schemas.microsoft.com/office/word/2016/wordml/cid" xmlns="" xmlns:mo="http://schemas.microsoft.com/office/mac/office/2008/main" xmlns:mv="urn:schemas-microsoft-com:mac:vml" xmlns:o="urn:schemas-microsoft-com:office:office" xmlns:v="urn:schemas-microsoft-com:vml" xmlns:w10="urn:schemas-microsoft-com:office:word" xmlns:w="http://schemas.openxmlformats.org/wordprocessingml/2006/main" xmlns:a14="http://schemas.microsoft.com/office/drawing/2010/main" xmlns:pic="http://schemas.openxmlformats.org/drawingml/2006/picture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p="http://schemas.openxmlformats.org/drawingml/2006/wordprocessingDrawing" xmlns:wp14="http://schemas.microsoft.com/office/word/2010/wordprocessingDrawing" xmlns:m="http://schemas.openxmlformats.org/officeDocument/2006/math" xmlns:mc="http://schemas.openxmlformats.org/markup-compatibility/2006" xmlns:cx1="http://schemas.microsoft.com/office/drawing/2015/9/8/chartex" xmlns:cx="http://schemas.microsoft.com/office/drawing/2014/chartex" xmlns:wpc="http://schemas.microsoft.com/office/word/2010/wordprocessingCanvas"/>
            </a:ext>
          </a:extLst>
        </p:spPr>
      </p:pic>
    </p:spTree>
    <p:extLst>
      <p:ext uri="{BB962C8B-B14F-4D97-AF65-F5344CB8AC3E}">
        <p14:creationId xmlns:p14="http://schemas.microsoft.com/office/powerpoint/2010/main" val="29248779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E421471E-BBE2-4F20-A0A6-567B149AA0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15516" y="1205947"/>
            <a:ext cx="9268171" cy="4784034"/>
          </a:xfrm>
        </p:spPr>
        <p:txBody>
          <a:bodyPr>
            <a:noAutofit/>
          </a:bodyPr>
          <a:lstStyle/>
          <a:p>
            <a:pPr algn="l"/>
            <a:r>
              <a:rPr lang="en-GB" sz="3600" dirty="0">
                <a:solidFill>
                  <a:schemeClr val="tx1"/>
                </a:solidFill>
                <a:latin typeface="SassoonPrimaryInfant" pitchFamily="2" charset="0"/>
              </a:rPr>
              <a:t>Aims</a:t>
            </a:r>
          </a:p>
          <a:p>
            <a:endParaRPr lang="en-GB" sz="3600" dirty="0">
              <a:latin typeface="SassoonPrimaryInfant" pitchFamily="2" charset="0"/>
            </a:endParaRPr>
          </a:p>
          <a:p>
            <a:pPr marL="457200" indent="-457200" algn="l">
              <a:buFont typeface="Courier New" panose="02070309020205020404" pitchFamily="49" charset="0"/>
              <a:buChar char="o"/>
            </a:pPr>
            <a:r>
              <a:rPr lang="en-GB" sz="3600" dirty="0">
                <a:solidFill>
                  <a:schemeClr val="tx1"/>
                </a:solidFill>
                <a:latin typeface="SassoonPrimaryInfant" pitchFamily="2" charset="0"/>
              </a:rPr>
              <a:t>What comes before the sounds?</a:t>
            </a:r>
          </a:p>
          <a:p>
            <a:pPr marL="457200" indent="-457200" algn="l">
              <a:buFont typeface="Courier New" panose="02070309020205020404" pitchFamily="49" charset="0"/>
              <a:buChar char="o"/>
            </a:pPr>
            <a:r>
              <a:rPr lang="en-GB" sz="3600" dirty="0">
                <a:solidFill>
                  <a:schemeClr val="tx1"/>
                </a:solidFill>
                <a:latin typeface="SassoonPrimaryInfant" pitchFamily="2" charset="0"/>
              </a:rPr>
              <a:t>The Early Learning Goals for Literacy</a:t>
            </a:r>
          </a:p>
          <a:p>
            <a:pPr marL="457200" indent="-457200" algn="l">
              <a:buFont typeface="Courier New" panose="02070309020205020404" pitchFamily="49" charset="0"/>
              <a:buChar char="o"/>
            </a:pPr>
            <a:r>
              <a:rPr lang="en-GB" sz="3600" dirty="0">
                <a:solidFill>
                  <a:schemeClr val="tx1"/>
                </a:solidFill>
                <a:latin typeface="SassoonPrimaryInfant" pitchFamily="2" charset="0"/>
              </a:rPr>
              <a:t>What is Phonics?</a:t>
            </a:r>
          </a:p>
          <a:p>
            <a:pPr marL="457200" indent="-457200" algn="l">
              <a:buFont typeface="Courier New" panose="02070309020205020404" pitchFamily="49" charset="0"/>
              <a:buChar char="o"/>
            </a:pPr>
            <a:r>
              <a:rPr lang="en-GB" sz="3600" dirty="0">
                <a:solidFill>
                  <a:schemeClr val="tx1"/>
                </a:solidFill>
                <a:latin typeface="SassoonPrimaryInfant" pitchFamily="2" charset="0"/>
              </a:rPr>
              <a:t>Saying the sounds and how not to do it!</a:t>
            </a:r>
          </a:p>
          <a:p>
            <a:pPr marL="457200" indent="-457200" algn="l">
              <a:buFont typeface="Courier New" panose="02070309020205020404" pitchFamily="49" charset="0"/>
              <a:buChar char="o"/>
            </a:pPr>
            <a:r>
              <a:rPr lang="en-GB" sz="3600" dirty="0">
                <a:solidFill>
                  <a:schemeClr val="tx1"/>
                </a:solidFill>
                <a:latin typeface="SassoonPrimaryInfant" pitchFamily="2" charset="0"/>
              </a:rPr>
              <a:t>Rocket Phonics</a:t>
            </a:r>
          </a:p>
          <a:p>
            <a:pPr marL="457200" indent="-457200" algn="l">
              <a:buFont typeface="Courier New" panose="02070309020205020404" pitchFamily="49" charset="0"/>
              <a:buChar char="o"/>
            </a:pPr>
            <a:r>
              <a:rPr lang="en-GB" sz="3600" dirty="0">
                <a:solidFill>
                  <a:schemeClr val="tx1"/>
                </a:solidFill>
                <a:latin typeface="SassoonPrimaryInfant" pitchFamily="2" charset="0"/>
              </a:rPr>
              <a:t>Reading</a:t>
            </a:r>
          </a:p>
          <a:p>
            <a:pPr marL="457200" indent="-457200" algn="l">
              <a:buFont typeface="Courier New" panose="02070309020205020404" pitchFamily="49" charset="0"/>
              <a:buChar char="o"/>
            </a:pPr>
            <a:r>
              <a:rPr lang="en-GB" sz="3600" dirty="0">
                <a:solidFill>
                  <a:schemeClr val="tx1"/>
                </a:solidFill>
                <a:latin typeface="SassoonPrimaryInfant" pitchFamily="2" charset="0"/>
              </a:rPr>
              <a:t>Writing</a:t>
            </a:r>
          </a:p>
        </p:txBody>
      </p:sp>
    </p:spTree>
    <p:extLst>
      <p:ext uri="{BB962C8B-B14F-4D97-AF65-F5344CB8AC3E}">
        <p14:creationId xmlns:p14="http://schemas.microsoft.com/office/powerpoint/2010/main" val="36252986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">
              <a:schemeClr val="tx2">
                <a:lumMod val="75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 descr="Reading Magic By Mem Fox"/>
          <p:cNvSpPr>
            <a:spLocks noChangeAspect="1" noChangeArrowheads="1"/>
          </p:cNvSpPr>
          <p:nvPr/>
        </p:nvSpPr>
        <p:spPr bwMode="auto">
          <a:xfrm>
            <a:off x="188259" y="244736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GB"/>
          </a:p>
        </p:txBody>
      </p:sp>
      <p:pic>
        <p:nvPicPr>
          <p:cNvPr id="1025" name="Picture 3" descr="1198914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889989">
            <a:off x="1154912" y="4228268"/>
            <a:ext cx="1335088" cy="1916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651299" y="1122234"/>
            <a:ext cx="10052752" cy="34470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4000" b="1" i="1" u="none" strike="noStrike" cap="none" normalizeH="0" baseline="0" dirty="0">
                <a:ln>
                  <a:noFill/>
                </a:ln>
                <a:solidFill>
                  <a:schemeClr val="tx1">
                    <a:lumMod val="95000"/>
                  </a:schemeClr>
                </a:solidFill>
                <a:effectLst/>
                <a:latin typeface="interface"/>
                <a:ea typeface="Times New Roman" panose="02020603050405020304" pitchFamily="18" charset="0"/>
                <a:cs typeface="Times New Roman" panose="02020603050405020304" pitchFamily="18" charset="0"/>
              </a:rPr>
              <a:t>"If children know eight nursery rhymes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4000" b="1" i="1" u="none" strike="noStrike" cap="none" normalizeH="0" baseline="0" dirty="0">
                <a:ln>
                  <a:noFill/>
                </a:ln>
                <a:solidFill>
                  <a:schemeClr val="tx1">
                    <a:lumMod val="95000"/>
                  </a:schemeClr>
                </a:solidFill>
                <a:effectLst/>
                <a:latin typeface="interface"/>
                <a:ea typeface="Times New Roman" panose="02020603050405020304" pitchFamily="18" charset="0"/>
                <a:cs typeface="Times New Roman" panose="02020603050405020304" pitchFamily="18" charset="0"/>
              </a:rPr>
              <a:t>by heart, by the time they are four years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4000" b="1" i="1" u="none" strike="noStrike" cap="none" normalizeH="0" baseline="0" dirty="0">
                <a:ln>
                  <a:noFill/>
                </a:ln>
                <a:solidFill>
                  <a:schemeClr val="tx1">
                    <a:lumMod val="95000"/>
                  </a:schemeClr>
                </a:solidFill>
                <a:effectLst/>
                <a:latin typeface="interface"/>
                <a:ea typeface="Times New Roman" panose="02020603050405020304" pitchFamily="18" charset="0"/>
                <a:cs typeface="Times New Roman" panose="02020603050405020304" pitchFamily="18" charset="0"/>
              </a:rPr>
              <a:t>old, they're usually among the best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4000" b="1" i="1" u="none" strike="noStrike" cap="none" normalizeH="0" baseline="0" dirty="0">
                <a:ln>
                  <a:noFill/>
                </a:ln>
                <a:solidFill>
                  <a:schemeClr val="tx1">
                    <a:lumMod val="95000"/>
                  </a:schemeClr>
                </a:solidFill>
                <a:effectLst/>
                <a:latin typeface="interface"/>
                <a:ea typeface="Times New Roman" panose="02020603050405020304" pitchFamily="18" charset="0"/>
                <a:cs typeface="Times New Roman" panose="02020603050405020304" pitchFamily="18" charset="0"/>
              </a:rPr>
              <a:t>readers by the time they are eight.</a:t>
            </a:r>
            <a:r>
              <a:rPr kumimoji="0" lang="en-GB" altLang="en-US" sz="4000" b="1" i="1" u="none" strike="noStrike" cap="none" normalizeH="0" baseline="0" dirty="0">
                <a:ln>
                  <a:noFill/>
                </a:ln>
                <a:solidFill>
                  <a:schemeClr val="tx1">
                    <a:lumMod val="9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kumimoji="0" lang="en-GB" altLang="en-US" sz="4000" b="1" i="1" u="none" strike="noStrike" cap="none" normalizeH="0" baseline="0" dirty="0">
                <a:ln>
                  <a:noFill/>
                </a:ln>
                <a:solidFill>
                  <a:schemeClr val="tx1">
                    <a:lumMod val="95000"/>
                  </a:schemeClr>
                </a:solidFill>
                <a:effectLst/>
                <a:latin typeface="interface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kumimoji="0" lang="en-GB" altLang="en-US" sz="1100" b="0" i="0" u="none" strike="noStrike" cap="none" normalizeH="0" baseline="0" dirty="0">
              <a:ln>
                <a:noFill/>
              </a:ln>
              <a:solidFill>
                <a:schemeClr val="tx1">
                  <a:lumMod val="95000"/>
                </a:schemeClr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4000" b="0" i="0" u="none" strike="noStrike" cap="none" normalizeH="0" baseline="0" dirty="0">
                <a:ln>
                  <a:noFill/>
                </a:ln>
                <a:solidFill>
                  <a:schemeClr val="tx1">
                    <a:lumMod val="95000"/>
                  </a:schemeClr>
                </a:solidFill>
                <a:effectLst/>
                <a:latin typeface="interface"/>
                <a:ea typeface="Times New Roman" panose="02020603050405020304" pitchFamily="18" charset="0"/>
                <a:cs typeface="Times New Roman" panose="02020603050405020304" pitchFamily="18" charset="0"/>
              </a:rPr>
              <a:t>          Mem Fox - Reading Magic</a:t>
            </a:r>
            <a:endParaRPr kumimoji="0" lang="en-GB" altLang="en-US" sz="1100" b="0" i="0" u="none" strike="noStrike" cap="none" normalizeH="0" baseline="0" dirty="0">
              <a:ln>
                <a:noFill/>
              </a:ln>
              <a:solidFill>
                <a:schemeClr val="tx1">
                  <a:lumMod val="95000"/>
                </a:schemeClr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188259" y="5125478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76629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10000">
              <a:schemeClr val="tx2">
                <a:lumMod val="75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768701" y="443260"/>
            <a:ext cx="8388551" cy="92866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lIns="216000" tIns="216000" rIns="216000" bIns="216000" rtlCol="0">
            <a:spAutoFit/>
          </a:bodyPr>
          <a:lstStyle/>
          <a:p>
            <a:pPr lvl="0" algn="just"/>
            <a:r>
              <a:rPr lang="en-GB" sz="3200" b="1" dirty="0">
                <a:solidFill>
                  <a:schemeClr val="dk1"/>
                </a:solidFill>
                <a:latin typeface="SassoonPrimaryInfant" pitchFamily="2" charset="0"/>
                <a:ea typeface="Roboto"/>
                <a:cs typeface="Roboto"/>
                <a:sym typeface="Roboto"/>
              </a:rPr>
              <a:t>Early Learning Goals - Literacy</a:t>
            </a:r>
          </a:p>
        </p:txBody>
      </p:sp>
      <p:sp>
        <p:nvSpPr>
          <p:cNvPr id="4" name="Google Shape;146;p19"/>
          <p:cNvSpPr txBox="1"/>
          <p:nvPr/>
        </p:nvSpPr>
        <p:spPr>
          <a:xfrm>
            <a:off x="385628" y="1497496"/>
            <a:ext cx="3775556" cy="5115339"/>
          </a:xfrm>
          <a:prstGeom prst="rect">
            <a:avLst/>
          </a:prstGeom>
          <a:solidFill>
            <a:srgbClr val="D2D8EF"/>
          </a:solidFill>
          <a:ln>
            <a:noFill/>
          </a:ln>
        </p:spPr>
        <p:txBody>
          <a:bodyPr spcFirstLastPara="1" wrap="square" lIns="108000" tIns="108000" rIns="108000" bIns="108000" anchor="t" anchorCtr="0">
            <a:noAutofit/>
          </a:bodyPr>
          <a:lstStyle/>
          <a:p>
            <a:pPr>
              <a:spcBef>
                <a:spcPts val="600"/>
              </a:spcBef>
            </a:pPr>
            <a:r>
              <a:rPr lang="en-GB" sz="1900" b="1" dirty="0">
                <a:solidFill>
                  <a:schemeClr val="dk1"/>
                </a:solidFill>
                <a:latin typeface="SassoonPrimaryInfant" pitchFamily="2" charset="0"/>
                <a:ea typeface="Roboto"/>
                <a:cs typeface="Roboto"/>
                <a:sym typeface="Roboto"/>
              </a:rPr>
              <a:t>Comprehension</a:t>
            </a:r>
            <a:endParaRPr sz="1900" b="1" dirty="0">
              <a:solidFill>
                <a:schemeClr val="dk1"/>
              </a:solidFill>
              <a:latin typeface="SassoonPrimaryInfant" pitchFamily="2" charset="0"/>
              <a:ea typeface="Roboto"/>
              <a:cs typeface="Roboto"/>
              <a:sym typeface="Roboto"/>
            </a:endParaRPr>
          </a:p>
          <a:p>
            <a:pPr>
              <a:spcBef>
                <a:spcPts val="600"/>
              </a:spcBef>
            </a:pPr>
            <a:r>
              <a:rPr lang="en-GB" sz="1900" i="1" dirty="0">
                <a:solidFill>
                  <a:schemeClr val="dk1"/>
                </a:solidFill>
                <a:latin typeface="SassoonPrimaryInfant" pitchFamily="2" charset="0"/>
                <a:ea typeface="Roboto"/>
                <a:cs typeface="Roboto"/>
                <a:sym typeface="Roboto"/>
              </a:rPr>
              <a:t>Children at the expected level of development will:</a:t>
            </a:r>
            <a:endParaRPr sz="1900" i="1" dirty="0">
              <a:solidFill>
                <a:schemeClr val="dk1"/>
              </a:solidFill>
              <a:latin typeface="SassoonPrimaryInfant" pitchFamily="2" charset="0"/>
              <a:ea typeface="Roboto"/>
              <a:cs typeface="Roboto"/>
              <a:sym typeface="Roboto"/>
            </a:endParaRPr>
          </a:p>
          <a:p>
            <a:pPr marL="457200" indent="-330200">
              <a:spcBef>
                <a:spcPts val="600"/>
              </a:spcBef>
              <a:buClr>
                <a:schemeClr val="dk1"/>
              </a:buClr>
              <a:buSzPts val="1600"/>
              <a:buFont typeface="Roboto"/>
              <a:buChar char="●"/>
            </a:pPr>
            <a:r>
              <a:rPr lang="en-GB" sz="1900" dirty="0">
                <a:solidFill>
                  <a:schemeClr val="dk1"/>
                </a:solidFill>
                <a:latin typeface="SassoonPrimaryInfant" pitchFamily="2" charset="0"/>
                <a:ea typeface="Roboto"/>
                <a:cs typeface="Roboto"/>
                <a:sym typeface="Roboto"/>
              </a:rPr>
              <a:t>demonstrate understanding of what has been read to them by retelling stories and narratives using their own words and recently introduced vocabulary;</a:t>
            </a:r>
            <a:endParaRPr sz="1900" dirty="0">
              <a:solidFill>
                <a:schemeClr val="dk1"/>
              </a:solidFill>
              <a:latin typeface="SassoonPrimaryInfant" pitchFamily="2" charset="0"/>
              <a:ea typeface="Roboto"/>
              <a:cs typeface="Roboto"/>
              <a:sym typeface="Roboto"/>
            </a:endParaRPr>
          </a:p>
          <a:p>
            <a:pPr marL="457200" indent="-330200">
              <a:buClr>
                <a:schemeClr val="dk1"/>
              </a:buClr>
              <a:buSzPts val="1600"/>
              <a:buFont typeface="Roboto"/>
              <a:buChar char="●"/>
            </a:pPr>
            <a:r>
              <a:rPr lang="en-GB" sz="1900" dirty="0">
                <a:solidFill>
                  <a:schemeClr val="dk1"/>
                </a:solidFill>
                <a:latin typeface="SassoonPrimaryInfant" pitchFamily="2" charset="0"/>
                <a:ea typeface="Roboto"/>
                <a:cs typeface="Roboto"/>
                <a:sym typeface="Roboto"/>
              </a:rPr>
              <a:t>anticipate – where appropriate – key events in stories;</a:t>
            </a:r>
            <a:endParaRPr sz="1900" dirty="0">
              <a:solidFill>
                <a:schemeClr val="dk1"/>
              </a:solidFill>
              <a:latin typeface="SassoonPrimaryInfant" pitchFamily="2" charset="0"/>
              <a:ea typeface="Roboto"/>
              <a:cs typeface="Roboto"/>
              <a:sym typeface="Roboto"/>
            </a:endParaRPr>
          </a:p>
          <a:p>
            <a:pPr marL="457200" indent="-330200">
              <a:buClr>
                <a:schemeClr val="dk1"/>
              </a:buClr>
              <a:buSzPts val="1600"/>
              <a:buFont typeface="Roboto"/>
              <a:buChar char="●"/>
            </a:pPr>
            <a:r>
              <a:rPr lang="en-GB" sz="1900" dirty="0">
                <a:solidFill>
                  <a:schemeClr val="dk1"/>
                </a:solidFill>
                <a:latin typeface="SassoonPrimaryInfant" pitchFamily="2" charset="0"/>
                <a:ea typeface="Roboto"/>
                <a:cs typeface="Roboto"/>
                <a:sym typeface="Roboto"/>
              </a:rPr>
              <a:t>use and understand recently introduced vocabulary during role-play and in discussions about stories, non-fiction, rhymes and poems.</a:t>
            </a:r>
            <a:endParaRPr sz="1900" b="1" dirty="0">
              <a:solidFill>
                <a:schemeClr val="dk1"/>
              </a:solidFill>
              <a:latin typeface="SassoonPrimaryInfant" pitchFamily="2" charset="0"/>
              <a:ea typeface="Roboto"/>
              <a:cs typeface="Roboto"/>
              <a:sym typeface="Roboto"/>
            </a:endParaRPr>
          </a:p>
          <a:p>
            <a:pPr>
              <a:spcBef>
                <a:spcPts val="600"/>
              </a:spcBef>
            </a:pPr>
            <a:endParaRPr sz="1600" dirty="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>
              <a:spcBef>
                <a:spcPts val="600"/>
              </a:spcBef>
            </a:pPr>
            <a:endParaRPr sz="1600" dirty="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" name="Google Shape;155;p20">
            <a:extLst>
              <a:ext uri="{FF2B5EF4-FFF2-40B4-BE49-F238E27FC236}">
                <a16:creationId xmlns:a16="http://schemas.microsoft.com/office/drawing/2014/main" id="{9B2A4DF0-03B3-40BD-8BD4-8A3EF7256F21}"/>
              </a:ext>
            </a:extLst>
          </p:cNvPr>
          <p:cNvSpPr txBox="1"/>
          <p:nvPr/>
        </p:nvSpPr>
        <p:spPr>
          <a:xfrm>
            <a:off x="4346713" y="1497496"/>
            <a:ext cx="3776871" cy="5115339"/>
          </a:xfrm>
          <a:prstGeom prst="rect">
            <a:avLst/>
          </a:prstGeom>
          <a:solidFill>
            <a:srgbClr val="D2D8EF"/>
          </a:solidFill>
          <a:ln>
            <a:noFill/>
          </a:ln>
        </p:spPr>
        <p:txBody>
          <a:bodyPr spcFirstLastPara="1" wrap="square" lIns="108000" tIns="108000" rIns="108000" bIns="108000" anchor="t" anchorCtr="0">
            <a:noAutofit/>
          </a:bodyPr>
          <a:lstStyle/>
          <a:p>
            <a:pPr>
              <a:spcBef>
                <a:spcPts val="600"/>
              </a:spcBef>
            </a:pPr>
            <a:r>
              <a:rPr lang="en-GB" sz="1900" b="1" dirty="0">
                <a:solidFill>
                  <a:schemeClr val="dk1"/>
                </a:solidFill>
                <a:latin typeface="SassoonPrimaryInfant" pitchFamily="2" charset="0"/>
                <a:ea typeface="Roboto"/>
                <a:cs typeface="Roboto"/>
                <a:sym typeface="Roboto"/>
              </a:rPr>
              <a:t>Word Reading</a:t>
            </a:r>
            <a:endParaRPr sz="1900" b="1" dirty="0">
              <a:solidFill>
                <a:schemeClr val="dk1"/>
              </a:solidFill>
              <a:latin typeface="SassoonPrimaryInfant" pitchFamily="2" charset="0"/>
              <a:ea typeface="Roboto"/>
              <a:cs typeface="Roboto"/>
              <a:sym typeface="Roboto"/>
            </a:endParaRPr>
          </a:p>
          <a:p>
            <a:pPr>
              <a:spcBef>
                <a:spcPts val="600"/>
              </a:spcBef>
            </a:pPr>
            <a:r>
              <a:rPr lang="en-GB" sz="1900" i="1" dirty="0">
                <a:solidFill>
                  <a:schemeClr val="dk1"/>
                </a:solidFill>
                <a:latin typeface="SassoonPrimaryInfant" pitchFamily="2" charset="0"/>
                <a:ea typeface="Roboto"/>
                <a:cs typeface="Roboto"/>
                <a:sym typeface="Roboto"/>
              </a:rPr>
              <a:t>Children at the expected level of development will:</a:t>
            </a:r>
            <a:endParaRPr sz="1900" i="1" dirty="0">
              <a:solidFill>
                <a:schemeClr val="dk1"/>
              </a:solidFill>
              <a:latin typeface="SassoonPrimaryInfant" pitchFamily="2" charset="0"/>
              <a:ea typeface="Roboto"/>
              <a:cs typeface="Roboto"/>
              <a:sym typeface="Roboto"/>
            </a:endParaRPr>
          </a:p>
          <a:p>
            <a:pPr marL="457200" indent="-330200">
              <a:spcBef>
                <a:spcPts val="600"/>
              </a:spcBef>
              <a:buClr>
                <a:schemeClr val="dk1"/>
              </a:buClr>
              <a:buSzPts val="1600"/>
              <a:buFont typeface="Roboto"/>
              <a:buChar char="●"/>
            </a:pPr>
            <a:r>
              <a:rPr lang="en-GB" sz="1900" dirty="0">
                <a:solidFill>
                  <a:schemeClr val="dk1"/>
                </a:solidFill>
                <a:latin typeface="SassoonPrimaryInfant" pitchFamily="2" charset="0"/>
                <a:ea typeface="Roboto"/>
                <a:cs typeface="Roboto"/>
                <a:sym typeface="Roboto"/>
              </a:rPr>
              <a:t>say a sound for each letter in the alphabet and at least 10 digraphs;</a:t>
            </a:r>
            <a:endParaRPr sz="1900" dirty="0">
              <a:solidFill>
                <a:schemeClr val="dk1"/>
              </a:solidFill>
              <a:latin typeface="SassoonPrimaryInfant" pitchFamily="2" charset="0"/>
              <a:ea typeface="Roboto"/>
              <a:cs typeface="Roboto"/>
              <a:sym typeface="Roboto"/>
            </a:endParaRPr>
          </a:p>
          <a:p>
            <a:pPr marL="457200" indent="-330200">
              <a:buClr>
                <a:schemeClr val="dk1"/>
              </a:buClr>
              <a:buSzPts val="1600"/>
              <a:buFont typeface="Roboto"/>
              <a:buChar char="●"/>
            </a:pPr>
            <a:r>
              <a:rPr lang="en-GB" sz="1900" dirty="0">
                <a:solidFill>
                  <a:schemeClr val="dk1"/>
                </a:solidFill>
                <a:latin typeface="SassoonPrimaryInfant" pitchFamily="2" charset="0"/>
                <a:ea typeface="Roboto"/>
                <a:cs typeface="Roboto"/>
                <a:sym typeface="Roboto"/>
              </a:rPr>
              <a:t>read words consistent with their phonic knowledge by sound-blending;</a:t>
            </a:r>
            <a:endParaRPr sz="1900" dirty="0">
              <a:solidFill>
                <a:schemeClr val="dk1"/>
              </a:solidFill>
              <a:latin typeface="SassoonPrimaryInfant" pitchFamily="2" charset="0"/>
              <a:ea typeface="Roboto"/>
              <a:cs typeface="Roboto"/>
              <a:sym typeface="Roboto"/>
            </a:endParaRPr>
          </a:p>
          <a:p>
            <a:pPr marL="457200" indent="-330200">
              <a:buClr>
                <a:schemeClr val="dk1"/>
              </a:buClr>
              <a:buSzPts val="1600"/>
              <a:buFont typeface="Roboto"/>
              <a:buChar char="●"/>
            </a:pPr>
            <a:r>
              <a:rPr lang="en-GB" sz="1900" dirty="0">
                <a:solidFill>
                  <a:schemeClr val="dk1"/>
                </a:solidFill>
                <a:latin typeface="SassoonPrimaryInfant" pitchFamily="2" charset="0"/>
                <a:ea typeface="Roboto"/>
                <a:cs typeface="Roboto"/>
                <a:sym typeface="Roboto"/>
              </a:rPr>
              <a:t>read aloud simple sentences and books that are consistent with their phonic knowledge, including some common exception words. </a:t>
            </a:r>
            <a:endParaRPr sz="1900" dirty="0">
              <a:solidFill>
                <a:schemeClr val="dk1"/>
              </a:solidFill>
              <a:latin typeface="SassoonPrimaryInfant" pitchFamily="2" charset="0"/>
              <a:ea typeface="Roboto"/>
              <a:cs typeface="Roboto"/>
              <a:sym typeface="Roboto"/>
            </a:endParaRPr>
          </a:p>
          <a:p>
            <a:pPr>
              <a:spcBef>
                <a:spcPts val="600"/>
              </a:spcBef>
            </a:pPr>
            <a:endParaRPr sz="1600" b="1" dirty="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>
              <a:spcBef>
                <a:spcPts val="600"/>
              </a:spcBef>
            </a:pPr>
            <a:endParaRPr sz="1600" dirty="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>
              <a:spcBef>
                <a:spcPts val="600"/>
              </a:spcBef>
            </a:pPr>
            <a:endParaRPr sz="1600" dirty="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" name="Google Shape;164;p21">
            <a:extLst>
              <a:ext uri="{FF2B5EF4-FFF2-40B4-BE49-F238E27FC236}">
                <a16:creationId xmlns:a16="http://schemas.microsoft.com/office/drawing/2014/main" id="{6E2A02A0-80C6-4735-ACA6-E24925B9F18F}"/>
              </a:ext>
            </a:extLst>
          </p:cNvPr>
          <p:cNvSpPr txBox="1"/>
          <p:nvPr/>
        </p:nvSpPr>
        <p:spPr>
          <a:xfrm>
            <a:off x="8309113" y="1497496"/>
            <a:ext cx="3497257" cy="5115339"/>
          </a:xfrm>
          <a:prstGeom prst="rect">
            <a:avLst/>
          </a:prstGeom>
          <a:solidFill>
            <a:srgbClr val="D2D8EF"/>
          </a:solidFill>
          <a:ln>
            <a:noFill/>
          </a:ln>
        </p:spPr>
        <p:txBody>
          <a:bodyPr spcFirstLastPara="1" wrap="square" lIns="108000" tIns="108000" rIns="108000" bIns="108000" anchor="t" anchorCtr="0">
            <a:noAutofit/>
          </a:bodyPr>
          <a:lstStyle/>
          <a:p>
            <a:pPr>
              <a:spcBef>
                <a:spcPts val="600"/>
              </a:spcBef>
            </a:pPr>
            <a:r>
              <a:rPr lang="en-GB" sz="1900" b="1" dirty="0">
                <a:solidFill>
                  <a:schemeClr val="dk1"/>
                </a:solidFill>
                <a:latin typeface="SassoonPrimaryInfant" pitchFamily="2" charset="0"/>
                <a:ea typeface="Roboto"/>
                <a:cs typeface="Roboto"/>
                <a:sym typeface="Roboto"/>
              </a:rPr>
              <a:t>Writing</a:t>
            </a:r>
            <a:endParaRPr sz="1900" b="1" dirty="0">
              <a:solidFill>
                <a:schemeClr val="dk1"/>
              </a:solidFill>
              <a:latin typeface="SassoonPrimaryInfant" pitchFamily="2" charset="0"/>
              <a:ea typeface="Roboto"/>
              <a:cs typeface="Roboto"/>
              <a:sym typeface="Roboto"/>
            </a:endParaRPr>
          </a:p>
          <a:p>
            <a:pPr>
              <a:spcBef>
                <a:spcPts val="600"/>
              </a:spcBef>
            </a:pPr>
            <a:r>
              <a:rPr lang="en-GB" sz="1900" i="1" dirty="0">
                <a:solidFill>
                  <a:schemeClr val="dk1"/>
                </a:solidFill>
                <a:latin typeface="SassoonPrimaryInfant" pitchFamily="2" charset="0"/>
                <a:ea typeface="Roboto"/>
                <a:cs typeface="Roboto"/>
                <a:sym typeface="Roboto"/>
              </a:rPr>
              <a:t>Children at the expected level of development will:</a:t>
            </a:r>
            <a:endParaRPr sz="1900" i="1" dirty="0">
              <a:solidFill>
                <a:schemeClr val="dk1"/>
              </a:solidFill>
              <a:latin typeface="SassoonPrimaryInfant" pitchFamily="2" charset="0"/>
              <a:ea typeface="Roboto"/>
              <a:cs typeface="Roboto"/>
              <a:sym typeface="Roboto"/>
            </a:endParaRPr>
          </a:p>
          <a:p>
            <a:pPr marL="457200" indent="-330200">
              <a:spcBef>
                <a:spcPts val="600"/>
              </a:spcBef>
              <a:buClr>
                <a:schemeClr val="dk1"/>
              </a:buClr>
              <a:buSzPts val="1600"/>
              <a:buFont typeface="Roboto"/>
              <a:buChar char="●"/>
            </a:pPr>
            <a:r>
              <a:rPr lang="en-GB" sz="1900" dirty="0">
                <a:solidFill>
                  <a:schemeClr val="dk1"/>
                </a:solidFill>
                <a:latin typeface="SassoonPrimaryInfant" pitchFamily="2" charset="0"/>
                <a:ea typeface="Roboto"/>
                <a:cs typeface="Roboto"/>
                <a:sym typeface="Roboto"/>
              </a:rPr>
              <a:t>write recognisable letters, most of which are correctly formed;</a:t>
            </a:r>
            <a:endParaRPr sz="1900" dirty="0">
              <a:solidFill>
                <a:schemeClr val="dk1"/>
              </a:solidFill>
              <a:latin typeface="SassoonPrimaryInfant" pitchFamily="2" charset="0"/>
              <a:ea typeface="Roboto"/>
              <a:cs typeface="Roboto"/>
              <a:sym typeface="Roboto"/>
            </a:endParaRPr>
          </a:p>
          <a:p>
            <a:pPr marL="457200" indent="-330200">
              <a:buClr>
                <a:schemeClr val="dk1"/>
              </a:buClr>
              <a:buSzPts val="1600"/>
              <a:buFont typeface="Roboto"/>
              <a:buChar char="●"/>
            </a:pPr>
            <a:r>
              <a:rPr lang="en-GB" sz="1900" dirty="0">
                <a:solidFill>
                  <a:schemeClr val="dk1"/>
                </a:solidFill>
                <a:latin typeface="SassoonPrimaryInfant" pitchFamily="2" charset="0"/>
                <a:ea typeface="Roboto"/>
                <a:cs typeface="Roboto"/>
                <a:sym typeface="Roboto"/>
              </a:rPr>
              <a:t>spell words by identifying sounds in them and representing the sounds with a letter or letters; </a:t>
            </a:r>
            <a:endParaRPr sz="1900" dirty="0">
              <a:solidFill>
                <a:schemeClr val="dk1"/>
              </a:solidFill>
              <a:latin typeface="SassoonPrimaryInfant" pitchFamily="2" charset="0"/>
              <a:ea typeface="Roboto"/>
              <a:cs typeface="Roboto"/>
              <a:sym typeface="Roboto"/>
            </a:endParaRPr>
          </a:p>
          <a:p>
            <a:pPr marL="457200" indent="-330200">
              <a:buClr>
                <a:schemeClr val="dk1"/>
              </a:buClr>
              <a:buSzPts val="1600"/>
              <a:buFont typeface="Roboto"/>
              <a:buChar char="●"/>
            </a:pPr>
            <a:r>
              <a:rPr lang="en-GB" sz="1900" dirty="0">
                <a:solidFill>
                  <a:schemeClr val="dk1"/>
                </a:solidFill>
                <a:latin typeface="SassoonPrimaryInfant" pitchFamily="2" charset="0"/>
                <a:ea typeface="Roboto"/>
                <a:cs typeface="Roboto"/>
                <a:sym typeface="Roboto"/>
              </a:rPr>
              <a:t>write simple phrases and sentences that can be read by others. </a:t>
            </a:r>
            <a:endParaRPr sz="1900" dirty="0">
              <a:solidFill>
                <a:schemeClr val="dk1"/>
              </a:solidFill>
              <a:latin typeface="SassoonPrimaryInfant" pitchFamily="2" charset="0"/>
              <a:ea typeface="Roboto"/>
              <a:cs typeface="Roboto"/>
              <a:sym typeface="Roboto"/>
            </a:endParaRPr>
          </a:p>
          <a:p>
            <a:pPr>
              <a:spcBef>
                <a:spcPts val="600"/>
              </a:spcBef>
            </a:pPr>
            <a:endParaRPr sz="1600" b="1" dirty="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>
              <a:spcBef>
                <a:spcPts val="600"/>
              </a:spcBef>
            </a:pPr>
            <a:endParaRPr sz="1600" dirty="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  <p:extLst>
      <p:ext uri="{BB962C8B-B14F-4D97-AF65-F5344CB8AC3E}">
        <p14:creationId xmlns:p14="http://schemas.microsoft.com/office/powerpoint/2010/main" val="179257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4" grpId="0" animBg="1"/>
      <p:bldP spid="5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">
              <a:schemeClr val="tx2">
                <a:lumMod val="75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nline Media 1" title="What is phonics? | Oxford Owl">
            <a:hlinkClick r:id="" action="ppaction://media"/>
            <a:extLst>
              <a:ext uri="{FF2B5EF4-FFF2-40B4-BE49-F238E27FC236}">
                <a16:creationId xmlns:a16="http://schemas.microsoft.com/office/drawing/2014/main" id="{8D958013-A255-430D-ACCD-2FE1B78A8F84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570922" y="1099930"/>
            <a:ext cx="7593495" cy="5261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6836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A0BC44D3-F3F9-445A-A655-5BA7B4CA544A}"/>
              </a:ext>
            </a:extLst>
          </p:cNvPr>
          <p:cNvSpPr txBox="1"/>
          <p:nvPr/>
        </p:nvSpPr>
        <p:spPr>
          <a:xfrm>
            <a:off x="1073426" y="689113"/>
            <a:ext cx="97536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latin typeface="SassoonPrimaryInfant" pitchFamily="2" charset="0"/>
              </a:rPr>
              <a:t>Using ‘Pure Sounds’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8DE92AC-1CF5-4F85-BD60-DD3B8D92C2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5950226" y="2080591"/>
            <a:ext cx="4240696" cy="4088296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39B75E4-5EBF-4FE5-B4AF-CCEFDBF35AC9}"/>
              </a:ext>
            </a:extLst>
          </p:cNvPr>
          <p:cNvSpPr txBox="1"/>
          <p:nvPr/>
        </p:nvSpPr>
        <p:spPr>
          <a:xfrm>
            <a:off x="1073426" y="2411895"/>
            <a:ext cx="4240696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SassoonPrimaryInfant" pitchFamily="2" charset="0"/>
              </a:rPr>
              <a:t>Why does it matter how the sounds are pronounced?</a:t>
            </a:r>
          </a:p>
        </p:txBody>
      </p:sp>
    </p:spTree>
    <p:extLst>
      <p:ext uri="{BB962C8B-B14F-4D97-AF65-F5344CB8AC3E}">
        <p14:creationId xmlns:p14="http://schemas.microsoft.com/office/powerpoint/2010/main" val="36015693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bigail Steel-1(4)">
            <a:hlinkClick r:id="" action="ppaction://media"/>
            <a:extLst>
              <a:ext uri="{FF2B5EF4-FFF2-40B4-BE49-F238E27FC236}">
                <a16:creationId xmlns:a16="http://schemas.microsoft.com/office/drawing/2014/main" id="{9CA4943A-24DC-4B60-939D-773D8AFE555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441325"/>
            <a:ext cx="12192000" cy="5975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5356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06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BDD67A73-1B1F-4042-91CF-E8E5AAE91A4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90240368"/>
              </p:ext>
            </p:extLst>
          </p:nvPr>
        </p:nvGraphicFramePr>
        <p:xfrm>
          <a:off x="1011582" y="518859"/>
          <a:ext cx="9735931" cy="58202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762691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">
              <a:schemeClr val="tx2">
                <a:lumMod val="75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12874" y="647114"/>
            <a:ext cx="10592973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u="sng" dirty="0">
                <a:solidFill>
                  <a:schemeClr val="tx1">
                    <a:lumMod val="95000"/>
                  </a:schemeClr>
                </a:solidFill>
                <a:latin typeface="SassoonPrimaryInfant" pitchFamily="2" charset="0"/>
              </a:rPr>
              <a:t>Pre writing exercises</a:t>
            </a:r>
          </a:p>
          <a:p>
            <a:r>
              <a:rPr lang="en-GB" sz="4000" dirty="0">
                <a:solidFill>
                  <a:schemeClr val="tx1">
                    <a:lumMod val="95000"/>
                  </a:schemeClr>
                </a:solidFill>
                <a:latin typeface="SassoonPrimaryInfant" pitchFamily="2" charset="0"/>
              </a:rPr>
              <a:t>We have to get our bodies ready for writing by developing our core strength and practising exercises that cross our mid-line (the vertical line down our bodies)</a:t>
            </a:r>
          </a:p>
        </p:txBody>
      </p:sp>
      <p:pic>
        <p:nvPicPr>
          <p:cNvPr id="3" name="Picture 2" descr="Scissors with googly eyes | Flickr - Photo Sharing!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370" y="4375052"/>
            <a:ext cx="2011680" cy="1860453"/>
          </a:xfrm>
          <a:prstGeom prst="rect">
            <a:avLst/>
          </a:prstGeom>
        </p:spPr>
      </p:pic>
      <p:pic>
        <p:nvPicPr>
          <p:cNvPr id="4" name="Picture 3" descr="Long-Lasting Homemade Play Dough Recipe - ResearchParent.co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9299" y="4403188"/>
            <a:ext cx="2686930" cy="1959512"/>
          </a:xfrm>
          <a:prstGeom prst="rect">
            <a:avLst/>
          </a:prstGeom>
        </p:spPr>
      </p:pic>
      <p:pic>
        <p:nvPicPr>
          <p:cNvPr id="6" name="Picture 5" descr="Love Child Yoga — KID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0798" y="4234376"/>
            <a:ext cx="2027799" cy="2039816"/>
          </a:xfrm>
          <a:prstGeom prst="rect">
            <a:avLst/>
          </a:prstGeom>
        </p:spPr>
      </p:pic>
      <p:pic>
        <p:nvPicPr>
          <p:cNvPr id="7" name="Picture 6" descr="Gimnasia cerebral: el movimiento corporal como puerta de ...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6037" y="3404382"/>
            <a:ext cx="2869809" cy="2453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40596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B7A1D7E0-E39C-4CF6-B653-EAB344DBA22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33752120"/>
              </p:ext>
            </p:extLst>
          </p:nvPr>
        </p:nvGraphicFramePr>
        <p:xfrm>
          <a:off x="1276626" y="344557"/>
          <a:ext cx="8940800" cy="61755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313820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1">
            <a:extLst>
              <a:ext uri="{FF2B5EF4-FFF2-40B4-BE49-F238E27FC236}">
                <a16:creationId xmlns:a16="http://schemas.microsoft.com/office/drawing/2014/main" id="{88FA1D02-AAFE-4EC5-932A-FEF4665D10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7495" y="1378226"/>
            <a:ext cx="9197009" cy="5075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DC9D2E2-ECFD-43BA-8D04-B7406D99B113}"/>
              </a:ext>
            </a:extLst>
          </p:cNvPr>
          <p:cNvSpPr txBox="1"/>
          <p:nvPr/>
        </p:nvSpPr>
        <p:spPr>
          <a:xfrm>
            <a:off x="1245704" y="603638"/>
            <a:ext cx="91970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SassoonPrimaryInfant" pitchFamily="2" charset="0"/>
              </a:rPr>
              <a:t>When are children’s bodies ready for Writing?</a:t>
            </a:r>
          </a:p>
        </p:txBody>
      </p:sp>
    </p:spTree>
    <p:extLst>
      <p:ext uri="{BB962C8B-B14F-4D97-AF65-F5344CB8AC3E}">
        <p14:creationId xmlns:p14="http://schemas.microsoft.com/office/powerpoint/2010/main" val="34782991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tx2">
                <a:lumMod val="75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80686477"/>
              </p:ext>
            </p:extLst>
          </p:nvPr>
        </p:nvGraphicFramePr>
        <p:xfrm>
          <a:off x="1931963" y="1090880"/>
          <a:ext cx="8328074" cy="55772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1" name="Acrobat Document" r:id="rId3" imgW="15630400" imgH="10934339" progId="Acrobat.Document.DC">
                  <p:embed/>
                </p:oleObj>
              </mc:Choice>
              <mc:Fallback>
                <p:oleObj name="Acrobat Document" r:id="rId3" imgW="15630400" imgH="10934339" progId="Acrobat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931963" y="1090880"/>
                        <a:ext cx="8328074" cy="557720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3038623" y="379829"/>
            <a:ext cx="647113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chemeClr val="tx1">
                    <a:lumMod val="95000"/>
                  </a:schemeClr>
                </a:solidFill>
                <a:latin typeface="SassoonPrimaryInfant" pitchFamily="2" charset="0"/>
              </a:rPr>
              <a:t>Letter Formation Families</a:t>
            </a:r>
          </a:p>
        </p:txBody>
      </p:sp>
    </p:spTree>
    <p:extLst>
      <p:ext uri="{BB962C8B-B14F-4D97-AF65-F5344CB8AC3E}">
        <p14:creationId xmlns:p14="http://schemas.microsoft.com/office/powerpoint/2010/main" val="18690023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7EB4883-A3FB-45C3-BBC8-5D9266E7BD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8786189" y="411511"/>
            <a:ext cx="3021497" cy="281801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4B7ECD1-7A21-427B-B814-08A677803B7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583094" y="3720016"/>
            <a:ext cx="3021498" cy="275698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AB9E1E13-AA88-4B47-B458-1CFE4686679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583095" y="380999"/>
            <a:ext cx="3021497" cy="287903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D36B812D-119A-4F32-9537-3CCA65E7E1F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8786188" y="3658989"/>
            <a:ext cx="3021498" cy="2879035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0F57CEF6-5B50-4B1A-87C4-225EC913C7D6}"/>
              </a:ext>
            </a:extLst>
          </p:cNvPr>
          <p:cNvSpPr txBox="1"/>
          <p:nvPr/>
        </p:nvSpPr>
        <p:spPr>
          <a:xfrm>
            <a:off x="3763620" y="260652"/>
            <a:ext cx="482379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SassoonPrimaryInfant" pitchFamily="2" charset="0"/>
              </a:rPr>
              <a:t>Being four and five and trying to write,</a:t>
            </a:r>
          </a:p>
          <a:p>
            <a:r>
              <a:rPr lang="en-GB" sz="4000" dirty="0">
                <a:latin typeface="SassoonPrimaryInfant" pitchFamily="2" charset="0"/>
              </a:rPr>
              <a:t>there are just too many things to think about!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C5F631C-A9D4-4584-B70C-6DCF923DD645}"/>
              </a:ext>
            </a:extLst>
          </p:cNvPr>
          <p:cNvSpPr txBox="1"/>
          <p:nvPr/>
        </p:nvSpPr>
        <p:spPr>
          <a:xfrm>
            <a:off x="3949148" y="3667345"/>
            <a:ext cx="386963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SassoonPrimaryInfant" pitchFamily="2" charset="0"/>
              </a:rPr>
              <a:t>It is up to us adults, to give  children the confidence to just  ‘have a go’</a:t>
            </a:r>
          </a:p>
        </p:txBody>
      </p:sp>
    </p:spTree>
    <p:extLst>
      <p:ext uri="{BB962C8B-B14F-4D97-AF65-F5344CB8AC3E}">
        <p14:creationId xmlns:p14="http://schemas.microsoft.com/office/powerpoint/2010/main" val="31105236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31480" y="843843"/>
            <a:ext cx="858129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6000" dirty="0">
                <a:solidFill>
                  <a:schemeClr val="tx1">
                    <a:lumMod val="95000"/>
                  </a:schemeClr>
                </a:solidFill>
                <a:latin typeface="SassoonPrimaryInfant" pitchFamily="2" charset="0"/>
              </a:rPr>
              <a:t>Thank you for your support.</a:t>
            </a:r>
          </a:p>
          <a:p>
            <a:pPr algn="ctr"/>
            <a:endParaRPr lang="en-GB" sz="6000" dirty="0">
              <a:solidFill>
                <a:schemeClr val="tx1">
                  <a:lumMod val="95000"/>
                </a:schemeClr>
              </a:solidFill>
              <a:latin typeface="SassoonPrimaryInfant" pitchFamily="2" charset="0"/>
            </a:endParaRPr>
          </a:p>
          <a:p>
            <a:pPr algn="ctr"/>
            <a:r>
              <a:rPr lang="en-GB" sz="6000" dirty="0">
                <a:solidFill>
                  <a:schemeClr val="tx1">
                    <a:lumMod val="95000"/>
                  </a:schemeClr>
                </a:solidFill>
                <a:latin typeface="SassoonPrimaryInfant" pitchFamily="2" charset="0"/>
              </a:rPr>
              <a:t>The Reception Team</a:t>
            </a:r>
          </a:p>
        </p:txBody>
      </p:sp>
    </p:spTree>
    <p:extLst>
      <p:ext uri="{BB962C8B-B14F-4D97-AF65-F5344CB8AC3E}">
        <p14:creationId xmlns:p14="http://schemas.microsoft.com/office/powerpoint/2010/main" val="1123292899"/>
      </p:ext>
    </p:extLst>
  </p:cSld>
  <p:clrMapOvr>
    <a:masterClrMapping/>
  </p:clrMapOvr>
</p:sld>
</file>

<file path=ppt/theme/theme1.xml><?xml version="1.0" encoding="utf-8"?>
<a:theme xmlns:a="http://schemas.openxmlformats.org/drawingml/2006/main" name="Depth">
  <a:themeElements>
    <a:clrScheme name="Depth">
      <a:dk1>
        <a:sysClr val="windowText" lastClr="000000"/>
      </a:dk1>
      <a:lt1>
        <a:sysClr val="window" lastClr="FFFFFF"/>
      </a:lt1>
      <a:dk2>
        <a:srgbClr val="455F51"/>
      </a:dk2>
      <a:lt2>
        <a:srgbClr val="94D7E4"/>
      </a:lt2>
      <a:accent1>
        <a:srgbClr val="41AEBD"/>
      </a:accent1>
      <a:accent2>
        <a:srgbClr val="97E9D5"/>
      </a:accent2>
      <a:accent3>
        <a:srgbClr val="A2CF49"/>
      </a:accent3>
      <a:accent4>
        <a:srgbClr val="608F3D"/>
      </a:accent4>
      <a:accent5>
        <a:srgbClr val="F4DE3A"/>
      </a:accent5>
      <a:accent6>
        <a:srgbClr val="FCB11C"/>
      </a:accent6>
      <a:hlink>
        <a:srgbClr val="FBCA98"/>
      </a:hlink>
      <a:folHlink>
        <a:srgbClr val="D3B86D"/>
      </a:folHlink>
    </a:clrScheme>
    <a:fontScheme name="Depth">
      <a:maj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pth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1735E755-43E6-43AA-ABA2-C989ECC79AF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384</TotalTime>
  <Words>379</Words>
  <Application>Microsoft Office PowerPoint</Application>
  <PresentationFormat>Widescreen</PresentationFormat>
  <Paragraphs>57</Paragraphs>
  <Slides>14</Slides>
  <Notes>1</Notes>
  <HiddenSlides>0</HiddenSlides>
  <MMClips>2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3" baseType="lpstr">
      <vt:lpstr>Arial</vt:lpstr>
      <vt:lpstr>Calibri</vt:lpstr>
      <vt:lpstr>Corbel</vt:lpstr>
      <vt:lpstr>Courier New</vt:lpstr>
      <vt:lpstr>interface</vt:lpstr>
      <vt:lpstr>Roboto</vt:lpstr>
      <vt:lpstr>SassoonPrimaryInfant</vt:lpstr>
      <vt:lpstr>Depth</vt:lpstr>
      <vt:lpstr>Acrobat Document</vt:lpstr>
      <vt:lpstr>Reception Phonics, Reading and  Writing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Nicola Pike</dc:creator>
  <cp:lastModifiedBy>Ashley Marriott</cp:lastModifiedBy>
  <cp:revision>37</cp:revision>
  <dcterms:created xsi:type="dcterms:W3CDTF">2021-10-03T19:40:36Z</dcterms:created>
  <dcterms:modified xsi:type="dcterms:W3CDTF">2023-11-06T18:54:47Z</dcterms:modified>
</cp:coreProperties>
</file>