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2" autoAdjust="0"/>
    <p:restoredTop sz="94660"/>
  </p:normalViewPr>
  <p:slideViewPr>
    <p:cSldViewPr snapToGrid="0">
      <p:cViewPr varScale="1">
        <p:scale>
          <a:sx n="86" d="100"/>
          <a:sy n="86" d="100"/>
        </p:scale>
        <p:origin x="84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87C17-8A7B-4F1E-B67C-F5C37407EF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5D6F03-7072-4D3D-83F9-885DF2CDF9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10737-60CE-4E4A-8EB3-C42294294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575CD-4B0A-450F-93DB-29EAAACC9E7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0277AA-5C4F-467E-BB3A-37F04F399F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19CC4D-D252-45FE-804A-F1203F006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16D9-89BF-46E1-8B62-53A411025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464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130A7-CAC7-4833-9115-5044B871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9F244F-FE1B-4F4B-ABC0-925BA2D023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BD7279-8385-42B4-9EF9-78FCC021E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575CD-4B0A-450F-93DB-29EAAACC9E7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1C1ACA-A370-4E8C-8AEF-3F9D716927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09655-F0D2-479E-91A1-A433D8D77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16D9-89BF-46E1-8B62-53A411025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32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AF5D7-3E73-4774-BB74-184781886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03CB0E-FB30-4699-AE25-2274AF2DA4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E3E7B4-B060-4010-B549-EA6485CC7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575CD-4B0A-450F-93DB-29EAAACC9E7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010E3D-D215-4A90-BFE8-60EB79EBD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44507F-AD1F-4054-BA45-26090E8191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16D9-89BF-46E1-8B62-53A411025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21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8C1110-3AC7-40F1-AC2E-C51B3C594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C520B3-7797-440C-8107-ECD60D9E04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8BCCF2-8970-4B0A-B906-F57DC8FB5A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CAF6D7-B622-47D6-AE04-0C0CC4BF6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575CD-4B0A-450F-93DB-29EAAACC9E7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D99C6A-CEDD-4686-8225-BD35F462B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079A0C-D11D-4086-840C-DFCA56EA1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16D9-89BF-46E1-8B62-53A411025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6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43B40-97C2-493B-8744-EAD741D25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6F2F8-AC4B-4E68-8EBB-DCDE2472EE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813078-C5C0-4E82-93E4-CC856BA76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FA55340-AD78-49E6-AE94-BED1C0D425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9AAB1F-152C-44EC-841C-EECE57F358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CA3C70-E36A-4D5D-A846-E0DC1815BE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575CD-4B0A-450F-93DB-29EAAACC9E7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F50F-EA04-4067-9E97-A6F3EE38D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1631F0-F235-4576-AD0C-EB4D9BE71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16D9-89BF-46E1-8B62-53A411025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458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5365E-8D05-4389-81ED-48AC91516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7DFAE2-0FC3-4953-B381-33E8BE5C5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575CD-4B0A-450F-93DB-29EAAACC9E7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CF620F-C9BE-46BA-8CF1-6693C554E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539328-B0F5-4FCE-A891-D1D9FDAA2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16D9-89BF-46E1-8B62-53A411025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8789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D4FF55-815A-448A-9599-5E654E5D6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575CD-4B0A-450F-93DB-29EAAACC9E7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83659E-38AA-4A4A-BF7E-3D82CCDBB8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BB47CC-068A-417F-84F5-3D84CFAA9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16D9-89BF-46E1-8B62-53A411025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559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E91EF-B482-413F-AD09-C7325784A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A8504-8353-4BBA-A3D2-5285D4BDC7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552C55-2323-48F5-B1CF-EF3758AA75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D63101-3565-4A7B-B7C2-46B2C8CC8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575CD-4B0A-450F-93DB-29EAAACC9E7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EE935B-2363-45ED-889E-9F69338356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E8311-9E16-40A3-921F-2FD1CE05C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16D9-89BF-46E1-8B62-53A411025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779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EF9A90-0A84-442E-B3B3-2E12B4C46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33A93-35B5-43F3-9464-BE442C6E18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E2ADC9-F9EF-483E-9F73-640B7AFEA5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810ABE-5C28-4191-89ED-2DAD4A316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575CD-4B0A-450F-93DB-29EAAACC9E7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A55D1D-074E-4093-B9AC-34789B61E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A339B6-EAA1-4D80-A57F-83497D16C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16D9-89BF-46E1-8B62-53A411025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959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A84D9-5F4D-498C-B23C-930D6A86C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BFBED8-093D-45E7-B6BC-E6BD22B8C5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623218-1145-4732-B29D-68936EE09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575CD-4B0A-450F-93DB-29EAAACC9E7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A1B2C3-F57B-47A4-A9D1-34FEA279E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8E547-5E69-4ABB-9E38-D2882BF67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16D9-89BF-46E1-8B62-53A411025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5494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9F9358-5843-479F-984F-17A9580CD6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6F147AC-6E2D-422E-97BD-67AD907A35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020E1-1E5F-41A1-97C1-1824587AA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575CD-4B0A-450F-93DB-29EAAACC9E7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B44A0E-E8E0-42D8-813F-6B0E927978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5CE051-4C2C-4FBF-BAD8-D82EED479E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116D9-89BF-46E1-8B62-53A411025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003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5D32F0-D0F6-4D6B-A464-24FBB9F51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C49610-FC93-4A62-9454-7CB6A2EBDA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DFF959-331D-46D8-B95E-2B9D5B507E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A575CD-4B0A-450F-93DB-29EAAACC9E79}" type="datetimeFigureOut">
              <a:rPr lang="en-GB" smtClean="0"/>
              <a:t>06/05/2025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B096FF-6BFC-449E-BC34-60C9FA8FA4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7548FD-C7F1-42CF-9A35-E68388EC6E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116D9-89BF-46E1-8B62-53A4110254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350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0F0396-E3CE-40F3-BA43-10EE50826B9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Carnarvon Science Fair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D51B55-9FEE-4437-ADA5-F28950C37C9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3550382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9A480-DCC3-4615-99BC-CDF6403F7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What is a science fair?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BFD73D-78BE-486F-B21B-8A4786082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A science fair is a showcase where students exhibit their scientific projects, experiments, or research. 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These events, ranging from classroom to international levels, provide students with an opportunity to explore scientific concepts, conduct research, and present their findings to judges, peers, and sometimes families. </a:t>
            </a:r>
          </a:p>
          <a:p>
            <a:r>
              <a:rPr lang="en-GB" dirty="0">
                <a:latin typeface="Sassoon Infant Std" panose="020B0503020103030203" pitchFamily="34" charset="0"/>
              </a:rPr>
              <a:t>Science fairs can be competitive, with prizes awarded for the most outstanding projects. </a:t>
            </a:r>
          </a:p>
        </p:txBody>
      </p:sp>
    </p:spTree>
    <p:extLst>
      <p:ext uri="{BB962C8B-B14F-4D97-AF65-F5344CB8AC3E}">
        <p14:creationId xmlns:p14="http://schemas.microsoft.com/office/powerpoint/2010/main" val="20197342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98D5B-3C3A-41F9-9DBC-12410C75A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Research question: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BBC097-6625-4CD8-A3FA-CDEF8CF11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A science fair project will often have a research question, for example:</a:t>
            </a:r>
          </a:p>
          <a:p>
            <a:endParaRPr lang="en-GB" dirty="0">
              <a:latin typeface="Sassoon Infant Std" panose="020B0503020103030203" pitchFamily="34" charset="0"/>
            </a:endParaRPr>
          </a:p>
          <a:p>
            <a:pPr marL="0" indent="0">
              <a:buNone/>
            </a:pPr>
            <a:r>
              <a:rPr lang="en-GB" dirty="0">
                <a:latin typeface="Sassoon Infant Std" panose="020B0503020103030203" pitchFamily="34" charset="0"/>
              </a:rPr>
              <a:t>Which age group are the friendliest?</a:t>
            </a:r>
          </a:p>
          <a:p>
            <a:pPr marL="0" indent="0">
              <a:buNone/>
            </a:pPr>
            <a:r>
              <a:rPr lang="en-GB" dirty="0">
                <a:latin typeface="Sassoon Infant Std" panose="020B0503020103030203" pitchFamily="34" charset="0"/>
              </a:rPr>
              <a:t>Can you make a hover craft at home?</a:t>
            </a:r>
          </a:p>
          <a:p>
            <a:pPr marL="0" indent="0">
              <a:buNone/>
            </a:pPr>
            <a:r>
              <a:rPr lang="en-GB" dirty="0">
                <a:latin typeface="Sassoon Infant Std" panose="020B0503020103030203" pitchFamily="34" charset="0"/>
              </a:rPr>
              <a:t>From which side of the football pitch can you score more corners?</a:t>
            </a:r>
          </a:p>
          <a:p>
            <a:pPr marL="0" indent="0">
              <a:buNone/>
            </a:pPr>
            <a:r>
              <a:rPr lang="en-GB" dirty="0">
                <a:latin typeface="Sassoon Infant Std" panose="020B0503020103030203" pitchFamily="34" charset="0"/>
              </a:rPr>
              <a:t>Which chocolate melts the fastest?</a:t>
            </a:r>
          </a:p>
        </p:txBody>
      </p:sp>
    </p:spTree>
    <p:extLst>
      <p:ext uri="{BB962C8B-B14F-4D97-AF65-F5344CB8AC3E}">
        <p14:creationId xmlns:p14="http://schemas.microsoft.com/office/powerpoint/2010/main" val="4217299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BBAB7-08D2-4A54-933D-A40176510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Some of last years projects: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4D1A17-DD17-406F-9EEA-84CDCEB3C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90688"/>
            <a:ext cx="7435788" cy="465856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69B136C-4A70-4A82-88B6-6A1793552962}"/>
              </a:ext>
            </a:extLst>
          </p:cNvPr>
          <p:cNvSpPr txBox="1"/>
          <p:nvPr/>
        </p:nvSpPr>
        <p:spPr>
          <a:xfrm>
            <a:off x="8877670" y="763480"/>
            <a:ext cx="247613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Sassoon Infant Std" panose="020B0503020103030203" pitchFamily="34" charset="0"/>
              </a:rPr>
              <a:t>The winner: </a:t>
            </a:r>
          </a:p>
          <a:p>
            <a:r>
              <a:rPr lang="en-GB" sz="3200" dirty="0">
                <a:latin typeface="Sassoon Infant Std" panose="020B0503020103030203" pitchFamily="34" charset="0"/>
              </a:rPr>
              <a:t>She tested which age range is most friendly, by going to public places, smiling at strangers and seeing who smiled back!</a:t>
            </a:r>
          </a:p>
        </p:txBody>
      </p:sp>
    </p:spTree>
    <p:extLst>
      <p:ext uri="{BB962C8B-B14F-4D97-AF65-F5344CB8AC3E}">
        <p14:creationId xmlns:p14="http://schemas.microsoft.com/office/powerpoint/2010/main" val="111361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C0242-CFA5-44D8-91E6-84E8CC3E3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Sassoon Infant Std" panose="020B0503020103030203" pitchFamily="34" charset="0"/>
              </a:rPr>
              <a:t>The runner up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AA75D0-2AF5-4063-A1E3-4700A899FE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99" y="1365527"/>
            <a:ext cx="7774250" cy="518283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A0A5C85-1392-4113-B2FE-E35071E2DA62}"/>
              </a:ext>
            </a:extLst>
          </p:cNvPr>
          <p:cNvSpPr txBox="1"/>
          <p:nvPr/>
        </p:nvSpPr>
        <p:spPr>
          <a:xfrm>
            <a:off x="9401452" y="1251751"/>
            <a:ext cx="243248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 Infant Std" panose="020B0503020103030203" pitchFamily="34" charset="0"/>
              </a:rPr>
              <a:t>The boys designed and made their very own (working) hovercraft using leaf blowers!</a:t>
            </a:r>
          </a:p>
        </p:txBody>
      </p:sp>
    </p:spTree>
    <p:extLst>
      <p:ext uri="{BB962C8B-B14F-4D97-AF65-F5344CB8AC3E}">
        <p14:creationId xmlns:p14="http://schemas.microsoft.com/office/powerpoint/2010/main" val="3210273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7C0242-CFA5-44D8-91E6-84E8CC3E30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>
              <a:latin typeface="Sassoon Infant Std" panose="020B050302010303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E29F91-29B5-48B4-83E5-CDAAE9F2B0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745" y="1763943"/>
            <a:ext cx="6202902" cy="41352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BDE3158-BC95-48CB-84E4-128AB8B30E87}"/>
              </a:ext>
            </a:extLst>
          </p:cNvPr>
          <p:cNvSpPr txBox="1"/>
          <p:nvPr/>
        </p:nvSpPr>
        <p:spPr>
          <a:xfrm>
            <a:off x="8646850" y="1500326"/>
            <a:ext cx="278758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 Infant Std" panose="020B0503020103030203" pitchFamily="34" charset="0"/>
              </a:rPr>
              <a:t>These boys tested from which side of the football pitch you are most likely to score a corner</a:t>
            </a:r>
          </a:p>
        </p:txBody>
      </p:sp>
    </p:spTree>
    <p:extLst>
      <p:ext uri="{BB962C8B-B14F-4D97-AF65-F5344CB8AC3E}">
        <p14:creationId xmlns:p14="http://schemas.microsoft.com/office/powerpoint/2010/main" val="1989552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BDE3158-BC95-48CB-84E4-128AB8B30E87}"/>
              </a:ext>
            </a:extLst>
          </p:cNvPr>
          <p:cNvSpPr txBox="1"/>
          <p:nvPr/>
        </p:nvSpPr>
        <p:spPr>
          <a:xfrm>
            <a:off x="8646850" y="1500326"/>
            <a:ext cx="278758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 Infant Std" panose="020B0503020103030203" pitchFamily="34" charset="0"/>
              </a:rPr>
              <a:t>This project tested which type of chocolate melts the fastest.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20B287-9D11-42B2-97E0-51A1E1FCCD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179097"/>
            <a:ext cx="7330736" cy="488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997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</TotalTime>
  <Words>212</Words>
  <Application>Microsoft Office PowerPoint</Application>
  <PresentationFormat>Widescreen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 Infant Std</vt:lpstr>
      <vt:lpstr>Office Theme</vt:lpstr>
      <vt:lpstr>Carnarvon Science Fair</vt:lpstr>
      <vt:lpstr>What is a science fair?</vt:lpstr>
      <vt:lpstr>Research question:</vt:lpstr>
      <vt:lpstr>Some of last years projects:</vt:lpstr>
      <vt:lpstr>The runner up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Carnarvon Science Fair</dc:title>
  <dc:creator>Tommy Lloyd</dc:creator>
  <cp:lastModifiedBy>Tommy Lloyd</cp:lastModifiedBy>
  <cp:revision>3</cp:revision>
  <dcterms:created xsi:type="dcterms:W3CDTF">2025-05-06T07:37:46Z</dcterms:created>
  <dcterms:modified xsi:type="dcterms:W3CDTF">2025-05-06T13:12:14Z</dcterms:modified>
</cp:coreProperties>
</file>