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20B0025-D024-4934-8286-0DA9D39A9D59}"/>
              </a:ext>
            </a:extLst>
          </p:cNvPr>
          <p:cNvSpPr txBox="1"/>
          <p:nvPr/>
        </p:nvSpPr>
        <p:spPr>
          <a:xfrm>
            <a:off x="2956263" y="159798"/>
            <a:ext cx="5504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Sassoon Infant Std" panose="020B0503020103030203" pitchFamily="34" charset="0"/>
              </a:rPr>
              <a:t>Welcome to Year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237B56-DA66-4578-9D23-416BD46104C2}"/>
              </a:ext>
            </a:extLst>
          </p:cNvPr>
          <p:cNvSpPr txBox="1"/>
          <p:nvPr/>
        </p:nvSpPr>
        <p:spPr>
          <a:xfrm>
            <a:off x="312199" y="834501"/>
            <a:ext cx="1139005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b="1" dirty="0">
                <a:latin typeface="Sassoon Infant Std" panose="020B0503020103030203" pitchFamily="34" charset="0"/>
              </a:rPr>
              <a:t>Daily routines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-Start promptly. Children line up at 8.35/40. Doors open at 8.40. We start teaching at 8.50. 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-School book bags, water bottles and reading books in school everyday please.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-No backpacks.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-PE is on Friday, please come in school PE kit. No jewellery and hair tied back.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-The Year 2 day – subjects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-Notebooks.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-Website.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-Logins</a:t>
            </a:r>
          </a:p>
        </p:txBody>
      </p:sp>
    </p:spTree>
    <p:extLst>
      <p:ext uri="{BB962C8B-B14F-4D97-AF65-F5344CB8AC3E}">
        <p14:creationId xmlns:p14="http://schemas.microsoft.com/office/powerpoint/2010/main" val="656417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94F62FF-3431-4608-AC40-EAB17782E010}"/>
              </a:ext>
            </a:extLst>
          </p:cNvPr>
          <p:cNvSpPr txBox="1"/>
          <p:nvPr/>
        </p:nvSpPr>
        <p:spPr>
          <a:xfrm>
            <a:off x="727969" y="470517"/>
            <a:ext cx="1044901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>
                <a:latin typeface="Sassoon Infant Std" panose="020B0503020103030203" pitchFamily="34" charset="0"/>
              </a:rPr>
              <a:t>Expectations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-We expect all children to read at home to an adult everyday.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-The children are engaged in reading across the curriculum for different purposes each day. The books that are sent home are for practising reading skills </a:t>
            </a:r>
            <a:r>
              <a:rPr lang="en-GB" sz="2800" b="1" dirty="0">
                <a:latin typeface="Sassoon Infant Std" panose="020B0503020103030203" pitchFamily="34" charset="0"/>
              </a:rPr>
              <a:t>at home. </a:t>
            </a:r>
            <a:r>
              <a:rPr lang="en-GB" sz="2800" dirty="0">
                <a:latin typeface="Sassoon Infant Std" panose="020B0503020103030203" pitchFamily="34" charset="0"/>
              </a:rPr>
              <a:t>We monitor the books your child brings home regularly but we won’t necessarily be hearing children read these books at school.</a:t>
            </a:r>
          </a:p>
          <a:p>
            <a:r>
              <a:rPr lang="en-GB" sz="2800" b="1" dirty="0">
                <a:latin typeface="Sassoon Infant Std" panose="020B0503020103030203" pitchFamily="34" charset="0"/>
              </a:rPr>
              <a:t>-Regular reading at home is crucial to your child’s academic development. 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-Homework will be set on a Friday, either in their homework books or on-line. This is expected to be completed by the following Wednesday.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-Spellings will start weekly after Christmas.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-Children should be able to sit and read for at least 10 minutes.</a:t>
            </a:r>
          </a:p>
          <a:p>
            <a:r>
              <a:rPr lang="en-GB" sz="2800" dirty="0">
                <a:latin typeface="Sassoon Infant Std" panose="020B0503020103030203" pitchFamily="34" charset="0"/>
              </a:rPr>
              <a:t>-Children should be able to locate letters on a keyboard.</a:t>
            </a:r>
          </a:p>
          <a:p>
            <a:endParaRPr lang="en-GB" sz="28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530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9F9C8A-6ABA-4CAA-B389-5632B70221BD}"/>
              </a:ext>
            </a:extLst>
          </p:cNvPr>
          <p:cNvSpPr txBox="1"/>
          <p:nvPr/>
        </p:nvSpPr>
        <p:spPr>
          <a:xfrm>
            <a:off x="1199965" y="683581"/>
            <a:ext cx="979207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Sassoon Infant Std" panose="020B0503020103030203" pitchFamily="34" charset="0"/>
              </a:rPr>
              <a:t>Non-academic expectations</a:t>
            </a:r>
          </a:p>
          <a:p>
            <a:pPr algn="ctr"/>
            <a:endParaRPr lang="en-GB" sz="5400" dirty="0">
              <a:latin typeface="Sassoon Infant Std" panose="020B0503020103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Can your child fold a piece of paper accurately?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Can they take off their jumper independently?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Can they refill their water bottle independently?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Can they use a pair of scissors?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If they have shoe laces, can they tie them independently?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Infant Std" panose="020B0503020103030203" pitchFamily="34" charset="0"/>
              </a:rPr>
              <a:t>Can they blow their nose?</a:t>
            </a:r>
          </a:p>
        </p:txBody>
      </p:sp>
    </p:spTree>
    <p:extLst>
      <p:ext uri="{BB962C8B-B14F-4D97-AF65-F5344CB8AC3E}">
        <p14:creationId xmlns:p14="http://schemas.microsoft.com/office/powerpoint/2010/main" val="1674643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8EC7A6-C69C-4F46-B6F4-61774836E5D2}"/>
              </a:ext>
            </a:extLst>
          </p:cNvPr>
          <p:cNvSpPr txBox="1"/>
          <p:nvPr/>
        </p:nvSpPr>
        <p:spPr>
          <a:xfrm>
            <a:off x="692458" y="346229"/>
            <a:ext cx="1070647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>
                <a:latin typeface="Sassoon Infant Std" panose="020B0503020103030203" pitchFamily="34" charset="0"/>
              </a:rPr>
              <a:t>Enrichment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-Pantomime at Christmas.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-We do two short walks into Bingham as part of our Geography topic.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-We will be having a sleepover near the end of the Spring Term.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-We will have an artist visit us in school to complete an environmental art project.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-We have a visit from an invertebrate expert and their creepy crawlies in the summer term.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-Golden time every week.</a:t>
            </a:r>
          </a:p>
          <a:p>
            <a:endParaRPr lang="en-GB" sz="3200" dirty="0">
              <a:latin typeface="Sassoon Infant Std" panose="020B0503020103030203" pitchFamily="34" charset="0"/>
            </a:endParaRPr>
          </a:p>
          <a:p>
            <a:r>
              <a:rPr lang="en-GB" sz="3200" dirty="0">
                <a:latin typeface="Sassoon Infant Std" panose="020B0503020103030203" pitchFamily="34" charset="0"/>
              </a:rPr>
              <a:t>All dates still to be confirmed.</a:t>
            </a:r>
          </a:p>
        </p:txBody>
      </p:sp>
    </p:spTree>
    <p:extLst>
      <p:ext uri="{BB962C8B-B14F-4D97-AF65-F5344CB8AC3E}">
        <p14:creationId xmlns:p14="http://schemas.microsoft.com/office/powerpoint/2010/main" val="220318913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66</TotalTime>
  <Words>362</Words>
  <Application>Microsoft Office PowerPoint</Application>
  <PresentationFormat>Widescreen</PresentationFormat>
  <Paragraphs>35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Sassoon Infant Std</vt:lpstr>
      <vt:lpstr>Tw Cen MT</vt:lpstr>
      <vt:lpstr>Droplet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Ria Bailey</dc:creator>
  <cp:lastModifiedBy>Ria Bailey</cp:lastModifiedBy>
  <cp:revision>8</cp:revision>
  <dcterms:created xsi:type="dcterms:W3CDTF">2024-09-02T11:07:28Z</dcterms:created>
  <dcterms:modified xsi:type="dcterms:W3CDTF">2025-06-17T14:25:55Z</dcterms:modified>
</cp:coreProperties>
</file>