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0808"/>
    <a:srgbClr val="FF66CC"/>
    <a:srgbClr val="FF33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645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5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71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647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9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473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768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870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71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898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613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A5A15-06B2-4160-AEF0-2288C576E9A4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BBD79-76D9-405D-9253-71E915074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461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EBF341"/>
            </a:gs>
            <a:gs pos="85000">
              <a:srgbClr val="FFFF00"/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1120" y="7006798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1119" y="7372717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844740" y="207120"/>
            <a:ext cx="8640378" cy="1508105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  <a:effectLst>
            <a:softEdge rad="1270000"/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dirty="0" smtClean="0">
                <a:ln>
                  <a:solidFill>
                    <a:srgbClr val="002060"/>
                  </a:solidFill>
                </a:ln>
                <a:solidFill>
                  <a:schemeClr val="accent4"/>
                </a:solidFill>
              </a:rPr>
              <a:t>The Fantastic Litter Pickers</a:t>
            </a:r>
          </a:p>
          <a:p>
            <a:pPr algn="ctr"/>
            <a:r>
              <a:rPr lang="en-US" sz="3200" b="1" dirty="0" smtClean="0">
                <a:ln>
                  <a:solidFill>
                    <a:srgbClr val="002060"/>
                  </a:solidFill>
                </a:ln>
                <a:solidFill>
                  <a:schemeClr val="accent4"/>
                </a:solidFill>
              </a:rPr>
              <a:t>By the Litter Picking Patrol</a:t>
            </a:r>
            <a:endParaRPr lang="en-US" sz="3200" b="1" dirty="0">
              <a:ln>
                <a:solidFill>
                  <a:srgbClr val="002060"/>
                </a:solidFill>
              </a:ln>
              <a:solidFill>
                <a:schemeClr val="accent4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85345">
            <a:off x="784605" y="2694419"/>
            <a:ext cx="2452220" cy="3420846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2580">
            <a:off x="8702678" y="2865087"/>
            <a:ext cx="2772450" cy="3238969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894" y="2593606"/>
            <a:ext cx="3444124" cy="344412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outerShdw blurRad="228600" dist="38100" dir="118200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6215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EBF341"/>
            </a:gs>
            <a:gs pos="85000">
              <a:srgbClr val="FFFF00"/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What We Do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68153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Every Tuesday and Thursday a team of Litter Pickers from Year 4 and Year 5 go out and pick up a lot of litter. </a:t>
            </a:r>
          </a:p>
          <a:p>
            <a:pPr marL="0" indent="0">
              <a:buNone/>
            </a:pPr>
            <a:r>
              <a:rPr lang="en-GB" dirty="0" smtClean="0"/>
              <a:t>We find:</a:t>
            </a:r>
          </a:p>
          <a:p>
            <a:r>
              <a:rPr lang="en-GB" dirty="0" smtClean="0"/>
              <a:t>Sweet wrappers</a:t>
            </a:r>
          </a:p>
          <a:p>
            <a:r>
              <a:rPr lang="en-GB" dirty="0" smtClean="0"/>
              <a:t>Milk cartons</a:t>
            </a:r>
          </a:p>
          <a:p>
            <a:r>
              <a:rPr lang="en-GB" dirty="0" smtClean="0"/>
              <a:t>Straw wrappers</a:t>
            </a:r>
          </a:p>
          <a:p>
            <a:r>
              <a:rPr lang="en-GB" dirty="0" smtClean="0"/>
              <a:t>Foil</a:t>
            </a:r>
          </a:p>
          <a:p>
            <a:r>
              <a:rPr lang="en-GB" dirty="0" smtClean="0"/>
              <a:t>Plastic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3500" b="1" dirty="0" smtClean="0"/>
              <a:t>We help to keep the world clean and healthy by litter picking.</a:t>
            </a:r>
          </a:p>
        </p:txBody>
      </p:sp>
    </p:spTree>
    <p:extLst>
      <p:ext uri="{BB962C8B-B14F-4D97-AF65-F5344CB8AC3E}">
        <p14:creationId xmlns:p14="http://schemas.microsoft.com/office/powerpoint/2010/main" val="2616674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EBF341"/>
            </a:gs>
            <a:gs pos="85000">
              <a:srgbClr val="FFFF00"/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Littering Is Bad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Animals can think that litter is food and they can try to eat it. The litter could kill them.</a:t>
            </a:r>
          </a:p>
          <a:p>
            <a:r>
              <a:rPr lang="en-GB" dirty="0" smtClean="0"/>
              <a:t>Litter takes a long time to dissolve.</a:t>
            </a:r>
          </a:p>
          <a:p>
            <a:r>
              <a:rPr lang="en-GB" dirty="0" smtClean="0"/>
              <a:t>It is expensive to clear up litter and sometimes difficult.</a:t>
            </a:r>
          </a:p>
          <a:p>
            <a:r>
              <a:rPr lang="en-GB" dirty="0" smtClean="0"/>
              <a:t>It is harmful to people, plants and animals.</a:t>
            </a:r>
          </a:p>
          <a:p>
            <a:r>
              <a:rPr lang="en-GB" dirty="0" smtClean="0"/>
              <a:t>Littering is also bad because it is illegal. People who litter can be fined and charged.</a:t>
            </a:r>
          </a:p>
        </p:txBody>
      </p:sp>
    </p:spTree>
    <p:extLst>
      <p:ext uri="{BB962C8B-B14F-4D97-AF65-F5344CB8AC3E}">
        <p14:creationId xmlns:p14="http://schemas.microsoft.com/office/powerpoint/2010/main" val="224824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EBF341"/>
            </a:gs>
            <a:gs pos="85000">
              <a:srgbClr val="FFFF00"/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You Can Help By: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Being careful and putting litter in the right bin.</a:t>
            </a:r>
          </a:p>
          <a:p>
            <a:r>
              <a:rPr lang="en-GB" dirty="0" smtClean="0"/>
              <a:t>Not Disturbing us. We are the litter pickers not you.</a:t>
            </a:r>
          </a:p>
          <a:p>
            <a:r>
              <a:rPr lang="en-GB" dirty="0" smtClean="0"/>
              <a:t>Not </a:t>
            </a:r>
            <a:r>
              <a:rPr lang="en-GB" dirty="0"/>
              <a:t>d</a:t>
            </a:r>
            <a:r>
              <a:rPr lang="en-GB" dirty="0" smtClean="0"/>
              <a:t>ropping litter on the floor.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00450"/>
            <a:ext cx="3771900" cy="2828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776" y="3043238"/>
            <a:ext cx="3776662" cy="2832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4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85000">
              <a:srgbClr val="FFFF00"/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312362">
            <a:off x="542835" y="3041242"/>
            <a:ext cx="1957865" cy="2511604"/>
          </a:xfrm>
          <a:prstGeom prst="rect">
            <a:avLst/>
          </a:prstGeom>
          <a:effectLst>
            <a:glow rad="228600">
              <a:srgbClr val="C80808">
                <a:alpha val="40000"/>
              </a:srgbClr>
            </a:glo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302" y="4576773"/>
            <a:ext cx="3602846" cy="1796621"/>
          </a:xfrm>
          <a:prstGeom prst="rect">
            <a:avLst/>
          </a:prstGeom>
          <a:effectLst>
            <a:glow rad="127000">
              <a:srgbClr val="00B0F0"/>
            </a:glo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9435">
            <a:off x="7052623" y="4302881"/>
            <a:ext cx="2322712" cy="1826510"/>
          </a:xfrm>
          <a:prstGeom prst="rect">
            <a:avLst/>
          </a:prstGeom>
          <a:effectLst>
            <a:glow rad="127000">
              <a:srgbClr val="FFFF00"/>
            </a:glo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879207">
            <a:off x="9653701" y="2952890"/>
            <a:ext cx="2039992" cy="2181005"/>
          </a:xfrm>
          <a:prstGeom prst="rect">
            <a:avLst/>
          </a:prstGeom>
          <a:effectLst>
            <a:glow rad="127000">
              <a:srgbClr val="92D050"/>
            </a:glow>
          </a:effectLst>
        </p:spPr>
      </p:pic>
      <p:sp>
        <p:nvSpPr>
          <p:cNvPr id="2" name="TextBox 1"/>
          <p:cNvSpPr txBox="1"/>
          <p:nvPr/>
        </p:nvSpPr>
        <p:spPr>
          <a:xfrm>
            <a:off x="1976735" y="424976"/>
            <a:ext cx="815816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Thank you for listening and watching our presentation.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 smtClean="0"/>
              <a:t>Are there any questions you would like to ask us?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54278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187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What We Do</vt:lpstr>
      <vt:lpstr>Why Littering Is Bad</vt:lpstr>
      <vt:lpstr>You Can Help By: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Support</dc:creator>
  <cp:lastModifiedBy>Manager</cp:lastModifiedBy>
  <cp:revision>16</cp:revision>
  <dcterms:created xsi:type="dcterms:W3CDTF">2017-02-22T11:26:44Z</dcterms:created>
  <dcterms:modified xsi:type="dcterms:W3CDTF">2017-03-22T14:30:17Z</dcterms:modified>
</cp:coreProperties>
</file>